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4"/>
  </p:sldMasterIdLst>
  <p:notesMasterIdLst>
    <p:notesMasterId r:id="rId9"/>
  </p:notesMasterIdLst>
  <p:sldIdLst>
    <p:sldId id="283" r:id="rId5"/>
    <p:sldId id="282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78571-254A-429F-8DA7-6F6C413BE978}" v="7" dt="2025-07-18T23:17:56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72" d="100"/>
          <a:sy n="72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Unfug (NSD)" userId="0f81a3b0-ea5b-4812-8367-de348f5325cd" providerId="ADAL" clId="{1AD340D1-6042-4440-94B1-7524E6C5FA6B}"/>
    <pc:docChg chg="undo custSel addSld delSld modSld sldOrd">
      <pc:chgData name="Chantal Unfug (NSD)" userId="0f81a3b0-ea5b-4812-8367-de348f5325cd" providerId="ADAL" clId="{1AD340D1-6042-4440-94B1-7524E6C5FA6B}" dt="2025-07-18T23:08:28.429" v="970" actId="27636"/>
      <pc:docMkLst>
        <pc:docMk/>
      </pc:docMkLst>
      <pc:sldChg chg="new del">
        <pc:chgData name="Chantal Unfug (NSD)" userId="0f81a3b0-ea5b-4812-8367-de348f5325cd" providerId="ADAL" clId="{1AD340D1-6042-4440-94B1-7524E6C5FA6B}" dt="2025-07-07T16:00:50.098" v="9" actId="47"/>
        <pc:sldMkLst>
          <pc:docMk/>
          <pc:sldMk cId="1251689408" sldId="256"/>
        </pc:sldMkLst>
      </pc:sldChg>
      <pc:sldChg chg="add del">
        <pc:chgData name="Chantal Unfug (NSD)" userId="0f81a3b0-ea5b-4812-8367-de348f5325cd" providerId="ADAL" clId="{1AD340D1-6042-4440-94B1-7524E6C5FA6B}" dt="2025-07-18T21:40:30.945" v="126" actId="47"/>
        <pc:sldMkLst>
          <pc:docMk/>
          <pc:sldMk cId="1562240417" sldId="279"/>
        </pc:sldMkLst>
      </pc:sldChg>
      <pc:sldChg chg="modSp add del mod modNotesTx">
        <pc:chgData name="Chantal Unfug (NSD)" userId="0f81a3b0-ea5b-4812-8367-de348f5325cd" providerId="ADAL" clId="{1AD340D1-6042-4440-94B1-7524E6C5FA6B}" dt="2025-07-18T22:40:51.901" v="869" actId="47"/>
        <pc:sldMkLst>
          <pc:docMk/>
          <pc:sldMk cId="0" sldId="280"/>
        </pc:sldMkLst>
      </pc:sldChg>
      <pc:sldChg chg="addSp delSp modSp add del mod ord modNotesTx">
        <pc:chgData name="Chantal Unfug (NSD)" userId="0f81a3b0-ea5b-4812-8367-de348f5325cd" providerId="ADAL" clId="{1AD340D1-6042-4440-94B1-7524E6C5FA6B}" dt="2025-07-18T22:35:06.132" v="700" actId="47"/>
        <pc:sldMkLst>
          <pc:docMk/>
          <pc:sldMk cId="0" sldId="281"/>
        </pc:sldMkLst>
      </pc:sldChg>
      <pc:sldChg chg="add del">
        <pc:chgData name="Chantal Unfug (NSD)" userId="0f81a3b0-ea5b-4812-8367-de348f5325cd" providerId="ADAL" clId="{1AD340D1-6042-4440-94B1-7524E6C5FA6B}" dt="2025-07-18T21:40:29.286" v="124" actId="47"/>
        <pc:sldMkLst>
          <pc:docMk/>
          <pc:sldMk cId="0" sldId="282"/>
        </pc:sldMkLst>
      </pc:sldChg>
      <pc:sldChg chg="addSp delSp modSp new mod setBg delDesignElem">
        <pc:chgData name="Chantal Unfug (NSD)" userId="0f81a3b0-ea5b-4812-8367-de348f5325cd" providerId="ADAL" clId="{1AD340D1-6042-4440-94B1-7524E6C5FA6B}" dt="2025-07-18T23:08:01.520" v="965" actId="20577"/>
        <pc:sldMkLst>
          <pc:docMk/>
          <pc:sldMk cId="4282073644" sldId="282"/>
        </pc:sldMkLst>
        <pc:spChg chg="add mod">
          <ac:chgData name="Chantal Unfug (NSD)" userId="0f81a3b0-ea5b-4812-8367-de348f5325cd" providerId="ADAL" clId="{1AD340D1-6042-4440-94B1-7524E6C5FA6B}" dt="2025-07-18T22:27:38.553" v="628" actId="14100"/>
          <ac:spMkLst>
            <pc:docMk/>
            <pc:sldMk cId="4282073644" sldId="282"/>
            <ac:spMk id="5" creationId="{98747456-4569-AAAC-24BD-97DF44BED774}"/>
          </ac:spMkLst>
        </pc:spChg>
        <pc:spChg chg="add mod">
          <ac:chgData name="Chantal Unfug (NSD)" userId="0f81a3b0-ea5b-4812-8367-de348f5325cd" providerId="ADAL" clId="{1AD340D1-6042-4440-94B1-7524E6C5FA6B}" dt="2025-07-18T22:27:44.608" v="630" actId="1076"/>
          <ac:spMkLst>
            <pc:docMk/>
            <pc:sldMk cId="4282073644" sldId="282"/>
            <ac:spMk id="6" creationId="{B6473078-A75E-B07B-69C9-75A63A88C4C4}"/>
          </ac:spMkLst>
        </pc:spChg>
        <pc:spChg chg="add mod">
          <ac:chgData name="Chantal Unfug (NSD)" userId="0f81a3b0-ea5b-4812-8367-de348f5325cd" providerId="ADAL" clId="{1AD340D1-6042-4440-94B1-7524E6C5FA6B}" dt="2025-07-18T23:08:01.520" v="965" actId="20577"/>
          <ac:spMkLst>
            <pc:docMk/>
            <pc:sldMk cId="4282073644" sldId="282"/>
            <ac:spMk id="8" creationId="{9D5A23C4-A4A1-2507-AFBE-53F8F4392BA5}"/>
          </ac:spMkLst>
        </pc:spChg>
        <pc:spChg chg="add mo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13" creationId="{D9A0FECB-A8A3-9C7C-5869-84B36B92129B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18" creationId="{13547959-CEFD-46C3-862B-95640A915BDE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20" creationId="{B5332BB3-E8CA-4FE2-A540-A8910768595B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22" creationId="{C9BDAA7B-CB37-42C9-9A5B-461FA2F1B32A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24" creationId="{CC7A5028-BAC4-4F0F-96C7-8BF0F54E08E2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26" creationId="{68C0F8BE-1096-4AB9-8160-E35FE6A5FA41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28" creationId="{92B1DB97-AD59-4656-8373-49F2A4E9920A}"/>
          </ac:spMkLst>
        </pc:spChg>
        <pc:spChg chg="add">
          <ac:chgData name="Chantal Unfug (NSD)" userId="0f81a3b0-ea5b-4812-8367-de348f5325cd" providerId="ADAL" clId="{1AD340D1-6042-4440-94B1-7524E6C5FA6B}" dt="2025-07-18T23:07:14.380" v="943" actId="26606"/>
          <ac:spMkLst>
            <pc:docMk/>
            <pc:sldMk cId="4282073644" sldId="282"/>
            <ac:spMk id="30" creationId="{7A20A785-4853-444D-91EA-4C4125C754F8}"/>
          </ac:spMkLst>
        </pc:spChg>
        <pc:picChg chg="add mod">
          <ac:chgData name="Chantal Unfug (NSD)" userId="0f81a3b0-ea5b-4812-8367-de348f5325cd" providerId="ADAL" clId="{1AD340D1-6042-4440-94B1-7524E6C5FA6B}" dt="2025-07-18T23:07:14.380" v="943" actId="26606"/>
          <ac:picMkLst>
            <pc:docMk/>
            <pc:sldMk cId="4282073644" sldId="282"/>
            <ac:picMk id="9" creationId="{B0D8A8C5-B94A-55B6-AA60-933E1C3FA050}"/>
          </ac:picMkLst>
        </pc:picChg>
        <pc:picChg chg="add mod">
          <ac:chgData name="Chantal Unfug (NSD)" userId="0f81a3b0-ea5b-4812-8367-de348f5325cd" providerId="ADAL" clId="{1AD340D1-6042-4440-94B1-7524E6C5FA6B}" dt="2025-07-18T22:30:31.149" v="654" actId="1076"/>
          <ac:picMkLst>
            <pc:docMk/>
            <pc:sldMk cId="4282073644" sldId="282"/>
            <ac:picMk id="10" creationId="{423F56A6-4762-7C60-3AF3-EA0B4F1BFCAB}"/>
          </ac:picMkLst>
        </pc:picChg>
      </pc:sldChg>
      <pc:sldChg chg="add del">
        <pc:chgData name="Chantal Unfug (NSD)" userId="0f81a3b0-ea5b-4812-8367-de348f5325cd" providerId="ADAL" clId="{1AD340D1-6042-4440-94B1-7524E6C5FA6B}" dt="2025-07-18T21:40:30.127" v="125" actId="47"/>
        <pc:sldMkLst>
          <pc:docMk/>
          <pc:sldMk cId="44072500" sldId="283"/>
        </pc:sldMkLst>
      </pc:sldChg>
      <pc:sldChg chg="addSp delSp modSp new mod setBg delDesignElem">
        <pc:chgData name="Chantal Unfug (NSD)" userId="0f81a3b0-ea5b-4812-8367-de348f5325cd" providerId="ADAL" clId="{1AD340D1-6042-4440-94B1-7524E6C5FA6B}" dt="2025-07-18T23:08:28.429" v="970" actId="27636"/>
        <pc:sldMkLst>
          <pc:docMk/>
          <pc:sldMk cId="760850066" sldId="283"/>
        </pc:sldMkLst>
        <pc:spChg chg="mod">
          <ac:chgData name="Chantal Unfug (NSD)" userId="0f81a3b0-ea5b-4812-8367-de348f5325cd" providerId="ADAL" clId="{1AD340D1-6042-4440-94B1-7524E6C5FA6B}" dt="2025-07-18T23:08:19.130" v="967" actId="255"/>
          <ac:spMkLst>
            <pc:docMk/>
            <pc:sldMk cId="760850066" sldId="283"/>
            <ac:spMk id="2" creationId="{7FD67CAF-30EA-E6AA-6F9A-2530D2EFC60A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9" creationId="{239BBA54-0DD9-43A0-B220-5ED6AD7B4C26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10" creationId="{B229BB47-4558-4B9B-B4B1-DF854D44FA4B}"/>
          </ac:spMkLst>
        </pc:spChg>
        <pc:spChg chg="add mod">
          <ac:chgData name="Chantal Unfug (NSD)" userId="0f81a3b0-ea5b-4812-8367-de348f5325cd" providerId="ADAL" clId="{1AD340D1-6042-4440-94B1-7524E6C5FA6B}" dt="2025-07-18T23:08:28.429" v="970" actId="27636"/>
          <ac:spMkLst>
            <pc:docMk/>
            <pc:sldMk cId="760850066" sldId="283"/>
            <ac:spMk id="11" creationId="{ADC5AAE6-D58E-E706-9930-59768BCA41CD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13" creationId="{370A5D61-A264-475F-97AF-A537D44D0E43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15" creationId="{066C9D18-8898-407E-AF25-51266DEB48B0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17" creationId="{F10E0FB8-9DDB-4C3E-8CB2-CAEEAC734326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19" creationId="{F1E8EB44-8FB2-4545-B78B-33EED5996CC2}"/>
          </ac:spMkLst>
        </pc:spChg>
        <pc:spChg chg="add">
          <ac:chgData name="Chantal Unfug (NSD)" userId="0f81a3b0-ea5b-4812-8367-de348f5325cd" providerId="ADAL" clId="{1AD340D1-6042-4440-94B1-7524E6C5FA6B}" dt="2025-07-18T23:08:09.930" v="966" actId="26606"/>
          <ac:spMkLst>
            <pc:docMk/>
            <pc:sldMk cId="760850066" sldId="283"/>
            <ac:spMk id="21" creationId="{C2733148-94BC-44B8-BFD2-27E409B0128A}"/>
          </ac:spMkLst>
        </pc:spChg>
        <pc:picChg chg="add mod">
          <ac:chgData name="Chantal Unfug (NSD)" userId="0f81a3b0-ea5b-4812-8367-de348f5325cd" providerId="ADAL" clId="{1AD340D1-6042-4440-94B1-7524E6C5FA6B}" dt="2025-07-18T23:08:09.930" v="966" actId="26606"/>
          <ac:picMkLst>
            <pc:docMk/>
            <pc:sldMk cId="760850066" sldId="283"/>
            <ac:picMk id="4" creationId="{AA967E23-348D-A3F9-491F-ED4D95066216}"/>
          </ac:picMkLst>
        </pc:picChg>
        <pc:picChg chg="add mod">
          <ac:chgData name="Chantal Unfug (NSD)" userId="0f81a3b0-ea5b-4812-8367-de348f5325cd" providerId="ADAL" clId="{1AD340D1-6042-4440-94B1-7524E6C5FA6B}" dt="2025-07-18T22:34:40.150" v="697"/>
          <ac:picMkLst>
            <pc:docMk/>
            <pc:sldMk cId="760850066" sldId="283"/>
            <ac:picMk id="5" creationId="{558BE185-AF5C-DAF7-CBE6-DB62E8277D3C}"/>
          </ac:picMkLst>
        </pc:picChg>
        <pc:picChg chg="add mod">
          <ac:chgData name="Chantal Unfug (NSD)" userId="0f81a3b0-ea5b-4812-8367-de348f5325cd" providerId="ADAL" clId="{1AD340D1-6042-4440-94B1-7524E6C5FA6B}" dt="2025-07-18T22:34:51.885" v="698"/>
          <ac:picMkLst>
            <pc:docMk/>
            <pc:sldMk cId="760850066" sldId="283"/>
            <ac:picMk id="6" creationId="{B9DA4A28-159F-092F-841A-3265D9971BED}"/>
          </ac:picMkLst>
        </pc:picChg>
        <pc:picChg chg="add mod">
          <ac:chgData name="Chantal Unfug (NSD)" userId="0f81a3b0-ea5b-4812-8367-de348f5325cd" providerId="ADAL" clId="{1AD340D1-6042-4440-94B1-7524E6C5FA6B}" dt="2025-07-18T22:35:02.236" v="699"/>
          <ac:picMkLst>
            <pc:docMk/>
            <pc:sldMk cId="760850066" sldId="283"/>
            <ac:picMk id="7" creationId="{94991B02-1CEA-FBE6-EC5F-EA695872EBE1}"/>
          </ac:picMkLst>
        </pc:picChg>
      </pc:sldChg>
      <pc:sldChg chg="modSp add del mod">
        <pc:chgData name="Chantal Unfug (NSD)" userId="0f81a3b0-ea5b-4812-8367-de348f5325cd" providerId="ADAL" clId="{1AD340D1-6042-4440-94B1-7524E6C5FA6B}" dt="2025-07-18T21:40:27.753" v="122" actId="47"/>
        <pc:sldMkLst>
          <pc:docMk/>
          <pc:sldMk cId="474296922" sldId="284"/>
        </pc:sldMkLst>
      </pc:sldChg>
      <pc:sldChg chg="addSp delSp modSp new mod setBg delDesignElem">
        <pc:chgData name="Chantal Unfug (NSD)" userId="0f81a3b0-ea5b-4812-8367-de348f5325cd" providerId="ADAL" clId="{1AD340D1-6042-4440-94B1-7524E6C5FA6B}" dt="2025-07-18T23:07:07.831" v="942" actId="26606"/>
        <pc:sldMkLst>
          <pc:docMk/>
          <pc:sldMk cId="4131033978" sldId="284"/>
        </pc:sldMkLst>
      </pc:sldChg>
      <pc:sldChg chg="new del">
        <pc:chgData name="Chantal Unfug (NSD)" userId="0f81a3b0-ea5b-4812-8367-de348f5325cd" providerId="ADAL" clId="{1AD340D1-6042-4440-94B1-7524E6C5FA6B}" dt="2025-07-07T16:02:18.195" v="27" actId="47"/>
        <pc:sldMkLst>
          <pc:docMk/>
          <pc:sldMk cId="3673457373" sldId="285"/>
        </pc:sldMkLst>
      </pc:sldChg>
      <pc:sldChg chg="modSp add del mod">
        <pc:chgData name="Chantal Unfug (NSD)" userId="0f81a3b0-ea5b-4812-8367-de348f5325cd" providerId="ADAL" clId="{1AD340D1-6042-4440-94B1-7524E6C5FA6B}" dt="2025-07-18T21:40:28.839" v="123" actId="47"/>
        <pc:sldMkLst>
          <pc:docMk/>
          <pc:sldMk cId="3668942990" sldId="286"/>
        </pc:sldMkLst>
      </pc:sldChg>
    </pc:docChg>
  </pc:docChgLst>
  <pc:docChgLst>
    <pc:chgData name="Chantal Unfug (NSD)" userId="0f81a3b0-ea5b-4812-8367-de348f5325cd" providerId="ADAL" clId="{D0078571-254A-429F-8DA7-6F6C413BE978}"/>
    <pc:docChg chg="custSel addSld delSld modSld">
      <pc:chgData name="Chantal Unfug (NSD)" userId="0f81a3b0-ea5b-4812-8367-de348f5325cd" providerId="ADAL" clId="{D0078571-254A-429F-8DA7-6F6C413BE978}" dt="2025-07-22T13:09:44.457" v="124" actId="5793"/>
      <pc:docMkLst>
        <pc:docMk/>
      </pc:docMkLst>
      <pc:sldChg chg="modSp mod">
        <pc:chgData name="Chantal Unfug (NSD)" userId="0f81a3b0-ea5b-4812-8367-de348f5325cd" providerId="ADAL" clId="{D0078571-254A-429F-8DA7-6F6C413BE978}" dt="2025-07-22T13:09:44.457" v="124" actId="5793"/>
        <pc:sldMkLst>
          <pc:docMk/>
          <pc:sldMk cId="4282073644" sldId="282"/>
        </pc:sldMkLst>
        <pc:spChg chg="mod">
          <ac:chgData name="Chantal Unfug (NSD)" userId="0f81a3b0-ea5b-4812-8367-de348f5325cd" providerId="ADAL" clId="{D0078571-254A-429F-8DA7-6F6C413BE978}" dt="2025-07-22T13:09:44.457" v="124" actId="5793"/>
          <ac:spMkLst>
            <pc:docMk/>
            <pc:sldMk cId="4282073644" sldId="282"/>
            <ac:spMk id="13" creationId="{D9A0FECB-A8A3-9C7C-5869-84B36B92129B}"/>
          </ac:spMkLst>
        </pc:spChg>
      </pc:sldChg>
      <pc:sldChg chg="modSp mod">
        <pc:chgData name="Chantal Unfug (NSD)" userId="0f81a3b0-ea5b-4812-8367-de348f5325cd" providerId="ADAL" clId="{D0078571-254A-429F-8DA7-6F6C413BE978}" dt="2025-07-18T23:17:05.979" v="65" actId="5793"/>
        <pc:sldMkLst>
          <pc:docMk/>
          <pc:sldMk cId="760850066" sldId="283"/>
        </pc:sldMkLst>
        <pc:spChg chg="mod">
          <ac:chgData name="Chantal Unfug (NSD)" userId="0f81a3b0-ea5b-4812-8367-de348f5325cd" providerId="ADAL" clId="{D0078571-254A-429F-8DA7-6F6C413BE978}" dt="2025-07-18T23:17:05.979" v="65" actId="5793"/>
          <ac:spMkLst>
            <pc:docMk/>
            <pc:sldMk cId="760850066" sldId="283"/>
            <ac:spMk id="11" creationId="{ADC5AAE6-D58E-E706-9930-59768BCA41CD}"/>
          </ac:spMkLst>
        </pc:spChg>
      </pc:sldChg>
      <pc:sldChg chg="del">
        <pc:chgData name="Chantal Unfug (NSD)" userId="0f81a3b0-ea5b-4812-8367-de348f5325cd" providerId="ADAL" clId="{D0078571-254A-429F-8DA7-6F6C413BE978}" dt="2025-07-18T23:18:16.226" v="72" actId="47"/>
        <pc:sldMkLst>
          <pc:docMk/>
          <pc:sldMk cId="4131033978" sldId="284"/>
        </pc:sldMkLst>
      </pc:sldChg>
      <pc:sldChg chg="addSp delSp modSp new mod setBg">
        <pc:chgData name="Chantal Unfug (NSD)" userId="0f81a3b0-ea5b-4812-8367-de348f5325cd" providerId="ADAL" clId="{D0078571-254A-429F-8DA7-6F6C413BE978}" dt="2025-07-18T23:16:37.099" v="64" actId="26606"/>
        <pc:sldMkLst>
          <pc:docMk/>
          <pc:sldMk cId="1885007717" sldId="285"/>
        </pc:sldMkLst>
        <pc:spChg chg="mod">
          <ac:chgData name="Chantal Unfug (NSD)" userId="0f81a3b0-ea5b-4812-8367-de348f5325cd" providerId="ADAL" clId="{D0078571-254A-429F-8DA7-6F6C413BE978}" dt="2025-07-18T23:16:37.099" v="64" actId="26606"/>
          <ac:spMkLst>
            <pc:docMk/>
            <pc:sldMk cId="1885007717" sldId="285"/>
            <ac:spMk id="2" creationId="{009E1533-B228-38BF-D3E4-E75BC13B750B}"/>
          </ac:spMkLst>
        </pc:spChg>
        <pc:spChg chg="add">
          <ac:chgData name="Chantal Unfug (NSD)" userId="0f81a3b0-ea5b-4812-8367-de348f5325cd" providerId="ADAL" clId="{D0078571-254A-429F-8DA7-6F6C413BE978}" dt="2025-07-18T23:16:37.099" v="64" actId="26606"/>
          <ac:spMkLst>
            <pc:docMk/>
            <pc:sldMk cId="1885007717" sldId="285"/>
            <ac:spMk id="1083" creationId="{A79B51E1-B25A-4AC9-9754-3E39088D92F9}"/>
          </ac:spMkLst>
        </pc:spChg>
        <pc:spChg chg="add">
          <ac:chgData name="Chantal Unfug (NSD)" userId="0f81a3b0-ea5b-4812-8367-de348f5325cd" providerId="ADAL" clId="{D0078571-254A-429F-8DA7-6F6C413BE978}" dt="2025-07-18T23:16:37.099" v="64" actId="26606"/>
          <ac:spMkLst>
            <pc:docMk/>
            <pc:sldMk cId="1885007717" sldId="285"/>
            <ac:spMk id="1089" creationId="{41653245-04AA-4AAC-94F0-B9105C620CF5}"/>
          </ac:spMkLst>
        </pc:spChg>
        <pc:picChg chg="add mod">
          <ac:chgData name="Chantal Unfug (NSD)" userId="0f81a3b0-ea5b-4812-8367-de348f5325cd" providerId="ADAL" clId="{D0078571-254A-429F-8DA7-6F6C413BE978}" dt="2025-07-18T23:16:21.120" v="63" actId="1076"/>
          <ac:picMkLst>
            <pc:docMk/>
            <pc:sldMk cId="1885007717" sldId="285"/>
            <ac:picMk id="4" creationId="{2451C2FC-2A62-8453-8FF0-1635A89E4115}"/>
          </ac:picMkLst>
        </pc:picChg>
        <pc:picChg chg="add mod">
          <ac:chgData name="Chantal Unfug (NSD)" userId="0f81a3b0-ea5b-4812-8367-de348f5325cd" providerId="ADAL" clId="{D0078571-254A-429F-8DA7-6F6C413BE978}" dt="2025-07-18T23:16:19.480" v="62" actId="1076"/>
          <ac:picMkLst>
            <pc:docMk/>
            <pc:sldMk cId="1885007717" sldId="285"/>
            <ac:picMk id="5" creationId="{0E53D1AB-85B1-DA22-7E86-0456803EF4B1}"/>
          </ac:picMkLst>
        </pc:picChg>
        <pc:picChg chg="add">
          <ac:chgData name="Chantal Unfug (NSD)" userId="0f81a3b0-ea5b-4812-8367-de348f5325cd" providerId="ADAL" clId="{D0078571-254A-429F-8DA7-6F6C413BE978}" dt="2025-07-18T23:15:20.231" v="3"/>
          <ac:picMkLst>
            <pc:docMk/>
            <pc:sldMk cId="1885007717" sldId="285"/>
            <ac:picMk id="1026" creationId="{777412A4-BF68-AAC7-B1E0-165CCD050623}"/>
          </ac:picMkLst>
        </pc:picChg>
      </pc:sldChg>
      <pc:sldChg chg="addSp delSp modSp new mod setBg">
        <pc:chgData name="Chantal Unfug (NSD)" userId="0f81a3b0-ea5b-4812-8367-de348f5325cd" providerId="ADAL" clId="{D0078571-254A-429F-8DA7-6F6C413BE978}" dt="2025-07-18T23:18:37.944" v="123" actId="26606"/>
        <pc:sldMkLst>
          <pc:docMk/>
          <pc:sldMk cId="3486698629" sldId="286"/>
        </pc:sldMkLst>
        <pc:spChg chg="mod">
          <ac:chgData name="Chantal Unfug (NSD)" userId="0f81a3b0-ea5b-4812-8367-de348f5325cd" providerId="ADAL" clId="{D0078571-254A-429F-8DA7-6F6C413BE978}" dt="2025-07-18T23:18:37.944" v="123" actId="26606"/>
          <ac:spMkLst>
            <pc:docMk/>
            <pc:sldMk cId="3486698629" sldId="286"/>
            <ac:spMk id="2" creationId="{6AFFFE0B-2D63-8B51-52AE-69784A160293}"/>
          </ac:spMkLst>
        </pc:spChg>
        <pc:spChg chg="add">
          <ac:chgData name="Chantal Unfug (NSD)" userId="0f81a3b0-ea5b-4812-8367-de348f5325cd" providerId="ADAL" clId="{D0078571-254A-429F-8DA7-6F6C413BE978}" dt="2025-07-18T23:18:37.944" v="123" actId="26606"/>
          <ac:spMkLst>
            <pc:docMk/>
            <pc:sldMk cId="3486698629" sldId="286"/>
            <ac:spMk id="37" creationId="{53FB05CB-12BA-48C3-968D-E97416E87F30}"/>
          </ac:spMkLst>
        </pc:spChg>
        <pc:spChg chg="add">
          <ac:chgData name="Chantal Unfug (NSD)" userId="0f81a3b0-ea5b-4812-8367-de348f5325cd" providerId="ADAL" clId="{D0078571-254A-429F-8DA7-6F6C413BE978}" dt="2025-07-18T23:18:37.944" v="123" actId="26606"/>
          <ac:spMkLst>
            <pc:docMk/>
            <pc:sldMk cId="3486698629" sldId="286"/>
            <ac:spMk id="39" creationId="{5D4E24C6-B93B-4765-BB54-5BA6CF97A638}"/>
          </ac:spMkLst>
        </pc:spChg>
        <pc:spChg chg="add">
          <ac:chgData name="Chantal Unfug (NSD)" userId="0f81a3b0-ea5b-4812-8367-de348f5325cd" providerId="ADAL" clId="{D0078571-254A-429F-8DA7-6F6C413BE978}" dt="2025-07-18T23:18:37.944" v="123" actId="26606"/>
          <ac:spMkLst>
            <pc:docMk/>
            <pc:sldMk cId="3486698629" sldId="286"/>
            <ac:spMk id="47" creationId="{0BBA5ADB-53DA-4C54-A3EE-20D4FBE6D625}"/>
          </ac:spMkLst>
        </pc:spChg>
        <pc:spChg chg="add">
          <ac:chgData name="Chantal Unfug (NSD)" userId="0f81a3b0-ea5b-4812-8367-de348f5325cd" providerId="ADAL" clId="{D0078571-254A-429F-8DA7-6F6C413BE978}" dt="2025-07-18T23:18:37.944" v="123" actId="26606"/>
          <ac:spMkLst>
            <pc:docMk/>
            <pc:sldMk cId="3486698629" sldId="286"/>
            <ac:spMk id="53" creationId="{C11EA796-CF7C-417A-A1D8-93DDDEE1608C}"/>
          </ac:spMkLst>
        </pc:spChg>
        <pc:picChg chg="add mod">
          <ac:chgData name="Chantal Unfug (NSD)" userId="0f81a3b0-ea5b-4812-8367-de348f5325cd" providerId="ADAL" clId="{D0078571-254A-429F-8DA7-6F6C413BE978}" dt="2025-07-18T23:17:31.973" v="67"/>
          <ac:picMkLst>
            <pc:docMk/>
            <pc:sldMk cId="3486698629" sldId="286"/>
            <ac:picMk id="4" creationId="{684BAB04-A003-00F7-28CE-EF3646BFA3CA}"/>
          </ac:picMkLst>
        </pc:picChg>
        <pc:picChg chg="add mod">
          <ac:chgData name="Chantal Unfug (NSD)" userId="0f81a3b0-ea5b-4812-8367-de348f5325cd" providerId="ADAL" clId="{D0078571-254A-429F-8DA7-6F6C413BE978}" dt="2025-07-18T23:17:40.520" v="68"/>
          <ac:picMkLst>
            <pc:docMk/>
            <pc:sldMk cId="3486698629" sldId="286"/>
            <ac:picMk id="5" creationId="{EFD9E3BC-DDEB-76E7-0CA3-14F4E5B22DFB}"/>
          </ac:picMkLst>
        </pc:picChg>
        <pc:picChg chg="add mod">
          <ac:chgData name="Chantal Unfug (NSD)" userId="0f81a3b0-ea5b-4812-8367-de348f5325cd" providerId="ADAL" clId="{D0078571-254A-429F-8DA7-6F6C413BE978}" dt="2025-07-18T23:17:48.121" v="69"/>
          <ac:picMkLst>
            <pc:docMk/>
            <pc:sldMk cId="3486698629" sldId="286"/>
            <ac:picMk id="6" creationId="{DEBB819C-A78E-E196-4143-046A33A5CFB8}"/>
          </ac:picMkLst>
        </pc:picChg>
        <pc:picChg chg="add mod">
          <ac:chgData name="Chantal Unfug (NSD)" userId="0f81a3b0-ea5b-4812-8367-de348f5325cd" providerId="ADAL" clId="{D0078571-254A-429F-8DA7-6F6C413BE978}" dt="2025-07-18T23:17:56.627" v="70"/>
          <ac:picMkLst>
            <pc:docMk/>
            <pc:sldMk cId="3486698629" sldId="286"/>
            <ac:picMk id="7" creationId="{05F0B3D9-05D6-369B-7F3E-5607E35808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D99B-F518-4F5D-A868-CB567AD3542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F209-7844-49F8-A365-9B25A06D2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7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1224D92-3C5E-4ED6-AD1E-85736D64C59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E23D22-854C-4939-A022-4F35A5B4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BBA54-0DD9-43A0-B220-5ED6AD7B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67CAF-30EA-E6AA-6F9A-2530D2EF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4000" b="1" cap="al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9BB47-4558-4B9B-B4B1-DF854D44F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5AAE6-D58E-E706-9930-59768BCA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4000" b="1" cap="all" dirty="0"/>
              <a:t>Welcome</a:t>
            </a:r>
            <a:br>
              <a:rPr lang="en-US" sz="4000" b="1" cap="all" dirty="0"/>
            </a:br>
            <a:r>
              <a:rPr lang="en-US" sz="4000" b="1" cap="all" dirty="0"/>
              <a:t> to </a:t>
            </a:r>
            <a:br>
              <a:rPr lang="en-US" sz="4000" b="1" cap="all" dirty="0"/>
            </a:br>
            <a:r>
              <a:rPr lang="en-US" sz="4000" b="1" cap="all" dirty="0"/>
              <a:t>the Inaugural Leadership Forum</a:t>
            </a:r>
            <a:br>
              <a:rPr lang="en-US" sz="4000" b="1" cap="all" dirty="0"/>
            </a:br>
            <a:br>
              <a:rPr lang="en-US" sz="4000" b="1" cap="all" dirty="0"/>
            </a:br>
            <a:r>
              <a:rPr lang="en-US" sz="4000" b="1" cap="all" dirty="0"/>
              <a:t>Austin, TX</a:t>
            </a:r>
            <a:br>
              <a:rPr lang="en-US" sz="4000" b="1" cap="all" dirty="0"/>
            </a:br>
            <a:r>
              <a:rPr lang="en-US" sz="4000" b="1" cap="all" dirty="0"/>
              <a:t>2025</a:t>
            </a:r>
          </a:p>
          <a:p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A5D61-A264-475F-97AF-A537D44D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6C9D18-8898-407E-AF25-51266DEB4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967E23-348D-A3F9-491F-ED4D9506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4" y="1504405"/>
            <a:ext cx="3121358" cy="10690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0E0FB8-9DDB-4C3E-8CB2-CAEEAC73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561" y="744223"/>
            <a:ext cx="2761369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red lines&#10;&#10;AI-generated content may be incorrect.">
            <a:extLst>
              <a:ext uri="{FF2B5EF4-FFF2-40B4-BE49-F238E27FC236}">
                <a16:creationId xmlns:a16="http://schemas.microsoft.com/office/drawing/2014/main" id="{94991B02-1CEA-FBE6-EC5F-EA695872E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79" y="1621591"/>
            <a:ext cx="2429302" cy="880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1E8EB44-8FB2-4545-B78B-33EED5996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3507057"/>
            <a:ext cx="2790855" cy="263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leaves&#10;&#10;AI-generated content may be incorrect.">
            <a:extLst>
              <a:ext uri="{FF2B5EF4-FFF2-40B4-BE49-F238E27FC236}">
                <a16:creationId xmlns:a16="http://schemas.microsoft.com/office/drawing/2014/main" id="{558BE185-AF5C-DAF7-CBE6-DB62E8277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2" y="3696511"/>
            <a:ext cx="2281247" cy="22812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733148-94BC-44B8-BFD2-27E409B01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1267" y="3507057"/>
            <a:ext cx="3392663" cy="263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B9DA4A28-159F-092F-841A-3265D9971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16" y="4303804"/>
            <a:ext cx="3091766" cy="10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3547959-CEFD-46C3-862B-95640A91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5A23C4-A4A1-2507-AFBE-53F8F439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 fontScale="90000"/>
          </a:bodyPr>
          <a:lstStyle/>
          <a:p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>
                <a:latin typeface="Baguet Script" panose="00000500000000000000" pitchFamily="2" charset="0"/>
              </a:rPr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r>
              <a:rPr lang="en-US" dirty="0">
                <a:latin typeface="Baguet Script" panose="00000500000000000000" pitchFamily="2" charset="0"/>
              </a:rPr>
              <a:t>Ann Terry, National President, NSDA and CEO, Colorado Special District Association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332BB3-E8CA-4FE2-A540-A8910768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9A0FECB-A8A3-9C7C-5869-84B36B92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BDAA7B-CB37-42C9-9A5B-461FA2F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A5028-BAC4-4F0F-96C7-8BF0F54E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0D8A8C5-B94A-55B6-AA60-933E1C3FA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4" y="1794017"/>
            <a:ext cx="3121358" cy="10690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8C0F8BE-1096-4AB9-8160-E35FE6A5F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B1DB97-AD59-4656-8373-49F2A4E99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20A785-4853-444D-91EA-4C4125C75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erson in a pink shirt&#10;&#10;AI-generated content may be incorrect.">
            <a:extLst>
              <a:ext uri="{FF2B5EF4-FFF2-40B4-BE49-F238E27FC236}">
                <a16:creationId xmlns:a16="http://schemas.microsoft.com/office/drawing/2014/main" id="{423F56A6-4762-7C60-3AF3-EA0B4F1B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16" y="3315684"/>
            <a:ext cx="2480365" cy="2480365"/>
          </a:xfrm>
          <a:prstGeom prst="rect">
            <a:avLst/>
          </a:prstGeom>
        </p:spPr>
      </p:pic>
      <p:sp>
        <p:nvSpPr>
          <p:cNvPr id="5" name="AutoShape 6" descr="Image preview">
            <a:extLst>
              <a:ext uri="{FF2B5EF4-FFF2-40B4-BE49-F238E27FC236}">
                <a16:creationId xmlns:a16="http://schemas.microsoft.com/office/drawing/2014/main" id="{98747456-4569-AAAC-24BD-97DF44BED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6057" y="3276599"/>
            <a:ext cx="1872343" cy="1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preview">
            <a:extLst>
              <a:ext uri="{FF2B5EF4-FFF2-40B4-BE49-F238E27FC236}">
                <a16:creationId xmlns:a16="http://schemas.microsoft.com/office/drawing/2014/main" id="{B6473078-A75E-B07B-69C9-75A63A88C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8502" y="44034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1076">
            <a:extLst>
              <a:ext uri="{FF2B5EF4-FFF2-40B4-BE49-F238E27FC236}">
                <a16:creationId xmlns:a16="http://schemas.microsoft.com/office/drawing/2014/main" id="{FE8D0E6B-29B0-4FCF-90B7-2BE446791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345630CE-8265-4A3C-8C4E-F10C6A84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688AA76E-F9DB-480E-A340-6A59A9CA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A79B51E1-B25A-4AC9-9754-3E39088D9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BC61BB84-2494-4146-95FD-28B51D24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71DCC6BF-0AEE-4C81-9A62-BE7706780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41653245-04AA-4AAC-94F0-B9105C620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E1533-B228-38BF-D3E4-E75BC13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>
                <a:solidFill>
                  <a:srgbClr val="FFFFFF"/>
                </a:solidFill>
              </a:rPr>
              <a:t>Thank you to key special district supporters</a:t>
            </a:r>
          </a:p>
        </p:txBody>
      </p:sp>
      <p:pic>
        <p:nvPicPr>
          <p:cNvPr id="4" name="Content Placeholder 3" descr="A logo of a government release&#10;&#10;AI-generated content may be incorrect.">
            <a:extLst>
              <a:ext uri="{FF2B5EF4-FFF2-40B4-BE49-F238E27FC236}">
                <a16:creationId xmlns:a16="http://schemas.microsoft.com/office/drawing/2014/main" id="{2451C2FC-2A62-8453-8FF0-1635A89E4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94" y="854605"/>
            <a:ext cx="3456156" cy="1417609"/>
          </a:xfrm>
          <a:prstGeom prst="rect">
            <a:avLst/>
          </a:prstGeom>
          <a:noFill/>
        </p:spPr>
      </p:pic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E53D1AB-85B1-DA22-7E86-0456803EF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613" y="2578432"/>
            <a:ext cx="3042320" cy="1711306"/>
          </a:xfrm>
          <a:prstGeom prst="rect">
            <a:avLst/>
          </a:prstGeom>
          <a:noFill/>
        </p:spPr>
      </p:pic>
      <p:pic>
        <p:nvPicPr>
          <p:cNvPr id="1026" name="Picture 2" descr="Applied Leadership Partners">
            <a:extLst>
              <a:ext uri="{FF2B5EF4-FFF2-40B4-BE49-F238E27FC236}">
                <a16:creationId xmlns:a16="http://schemas.microsoft.com/office/drawing/2014/main" id="{777412A4-BF68-AAC7-B1E0-165CCD0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95" y="4572403"/>
            <a:ext cx="3456156" cy="14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0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3FB05CB-12BA-48C3-968D-E97416E8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4E24C6-B93B-4765-BB54-5BA6CF97A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80157B-2D7E-4DAD-91AF-AE480592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2D03537-0A87-4D3A-9D0F-A9321EF7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7"/>
            <a:ext cx="1172209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DFF222A-A516-4CA3-9EFF-BC5A7F8D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BBA5ADB-53DA-4C54-A3EE-20D4FBE6D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FFE0B-2D63-8B51-52AE-69784A16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>
                <a:solidFill>
                  <a:srgbClr val="FFFFFF"/>
                </a:solidFill>
              </a:rPr>
              <a:t>Thank you for joining our national movement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9BF23B-EC30-4930-B839-25614559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744221"/>
            <a:ext cx="3709196" cy="2091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84BAB04-A003-00F7-28CE-EF3646BFA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" y="1210372"/>
            <a:ext cx="3383280" cy="115877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43E03E5-40D0-48C8-9F93-D896DAB59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5119" y="744223"/>
            <a:ext cx="3032769" cy="20913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5F0B3D9-05D6-369B-7F3E-5607E358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2" y="906655"/>
            <a:ext cx="2354942" cy="17662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11EA796-CF7C-417A-A1D8-93DDDEE16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2971541"/>
            <a:ext cx="3709196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holding papers&#10;&#10;AI-generated content may be incorrect.">
            <a:extLst>
              <a:ext uri="{FF2B5EF4-FFF2-40B4-BE49-F238E27FC236}">
                <a16:creationId xmlns:a16="http://schemas.microsoft.com/office/drawing/2014/main" id="{DEBB819C-A78E-E196-4143-046A33A5C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" y="3249075"/>
            <a:ext cx="3383280" cy="261358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37EC9AB-DC23-43A0-A249-42DE898FA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5119" y="2971541"/>
            <a:ext cx="3032769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dome and trees&#10;&#10;AI-generated content may be incorrect.">
            <a:extLst>
              <a:ext uri="{FF2B5EF4-FFF2-40B4-BE49-F238E27FC236}">
                <a16:creationId xmlns:a16="http://schemas.microsoft.com/office/drawing/2014/main" id="{EFD9E3BC-DDEB-76E7-0CA3-14F4E5B22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4" y="3133975"/>
            <a:ext cx="2132838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9862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d169ae-d11a-4ca8-afcb-75ab97991f8b" xsi:nil="true"/>
    <lcf76f155ced4ddcb4097134ff3c332f xmlns="bc5db3ea-0bb4-49b9-9f0e-ddeac2ed977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9E7553A782844AB05BCEDB9FB8E86" ma:contentTypeVersion="12" ma:contentTypeDescription="Create a new document." ma:contentTypeScope="" ma:versionID="42ae9bb79e34669a78ce5d534078c4f9">
  <xsd:schema xmlns:xsd="http://www.w3.org/2001/XMLSchema" xmlns:xs="http://www.w3.org/2001/XMLSchema" xmlns:p="http://schemas.microsoft.com/office/2006/metadata/properties" xmlns:ns2="bc5db3ea-0bb4-49b9-9f0e-ddeac2ed9770" xmlns:ns3="86d169ae-d11a-4ca8-afcb-75ab97991f8b" targetNamespace="http://schemas.microsoft.com/office/2006/metadata/properties" ma:root="true" ma:fieldsID="1cbf9b04072c02c4ab194842f75e22e6" ns2:_="" ns3:_="">
    <xsd:import namespace="bc5db3ea-0bb4-49b9-9f0e-ddeac2ed9770"/>
    <xsd:import namespace="86d169ae-d11a-4ca8-afcb-75ab9799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db3ea-0bb4-49b9-9f0e-ddeac2ed9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f5f292-a91f-47d1-9bfd-13bf55662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169ae-d11a-4ca8-afcb-75ab97991f8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50a984-b286-4f57-b9d3-0f543007e48e}" ma:internalName="TaxCatchAll" ma:showField="CatchAllData" ma:web="86d169ae-d11a-4ca8-afcb-75ab97991f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2F417-15FF-4688-8556-83FFDD758C1F}">
  <ds:schemaRefs>
    <ds:schemaRef ds:uri="http://schemas.microsoft.com/office/2006/metadata/properties"/>
    <ds:schemaRef ds:uri="http://schemas.microsoft.com/office/infopath/2007/PartnerControls"/>
    <ds:schemaRef ds:uri="86d169ae-d11a-4ca8-afcb-75ab97991f8b"/>
    <ds:schemaRef ds:uri="bc5db3ea-0bb4-49b9-9f0e-ddeac2ed9770"/>
  </ds:schemaRefs>
</ds:datastoreItem>
</file>

<file path=customXml/itemProps2.xml><?xml version="1.0" encoding="utf-8"?>
<ds:datastoreItem xmlns:ds="http://schemas.openxmlformats.org/officeDocument/2006/customXml" ds:itemID="{E02161D7-B825-4A89-A888-968C89846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db3ea-0bb4-49b9-9f0e-ddeac2ed9770"/>
    <ds:schemaRef ds:uri="86d169ae-d11a-4ca8-afcb-75ab9799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68760F-E1F4-4B36-B99F-3E697F053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86</TotalTime>
  <Words>77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Baguet Script</vt:lpstr>
      <vt:lpstr>Corbel</vt:lpstr>
      <vt:lpstr>Basis</vt:lpstr>
      <vt:lpstr>PowerPoint Presentation</vt:lpstr>
      <vt:lpstr>                                 Ann Terry, National President, NSDA and CEO, Colorado Special District Association</vt:lpstr>
      <vt:lpstr>Thank you to key special district supporters</vt:lpstr>
      <vt:lpstr>Thank you for joining our national movement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 Unfug (NSD)</dc:creator>
  <cp:lastModifiedBy>Chantal Unfug (NSD)</cp:lastModifiedBy>
  <cp:revision>1</cp:revision>
  <dcterms:created xsi:type="dcterms:W3CDTF">2025-07-07T15:59:36Z</dcterms:created>
  <dcterms:modified xsi:type="dcterms:W3CDTF">2025-07-22T13:09:53Z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0x01010051C9E7553A782844AB05BCEDB9FB8E86</vt:lpwstr>
  </property>
  <property fmtid="{D5CDD505-2E9C-101B-9397-08002B2CF9AE}" pid="3" name="MediaServiceImageTags">
    <vt:lpwstr/>
  </property>
</Properties>
</file>