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5" r:id="rId5"/>
  </p:sldMasterIdLst>
  <p:notesMasterIdLst>
    <p:notesMasterId r:id="rId28"/>
  </p:notesMasterIdLst>
  <p:handoutMasterIdLst>
    <p:handoutMasterId r:id="rId29"/>
  </p:handoutMasterIdLst>
  <p:sldIdLst>
    <p:sldId id="257" r:id="rId6"/>
    <p:sldId id="272" r:id="rId7"/>
    <p:sldId id="1570" r:id="rId8"/>
    <p:sldId id="1549" r:id="rId9"/>
    <p:sldId id="1584" r:id="rId10"/>
    <p:sldId id="1589" r:id="rId11"/>
    <p:sldId id="1590" r:id="rId12"/>
    <p:sldId id="1571" r:id="rId13"/>
    <p:sldId id="1546" r:id="rId14"/>
    <p:sldId id="1583" r:id="rId15"/>
    <p:sldId id="1580" r:id="rId16"/>
    <p:sldId id="1581" r:id="rId17"/>
    <p:sldId id="1588" r:id="rId18"/>
    <p:sldId id="1551" r:id="rId19"/>
    <p:sldId id="278" r:id="rId20"/>
    <p:sldId id="1586" r:id="rId21"/>
    <p:sldId id="1564" r:id="rId22"/>
    <p:sldId id="1573" r:id="rId23"/>
    <p:sldId id="1591" r:id="rId24"/>
    <p:sldId id="1555" r:id="rId25"/>
    <p:sldId id="1587" r:id="rId26"/>
    <p:sldId id="269" r:id="rId27"/>
  </p:sldIdLst>
  <p:sldSz cx="13817600" cy="7772400"/>
  <p:notesSz cx="9309100" cy="7023100"/>
  <p:defaultTextStyle>
    <a:defPPr>
      <a:defRPr lang="en-US"/>
    </a:defPPr>
    <a:lvl1pPr algn="l" rtl="0" eaLnBrk="0" fontAlgn="base" hangingPunct="0">
      <a:spcBef>
        <a:spcPct val="0"/>
      </a:spcBef>
      <a:spcAft>
        <a:spcPct val="0"/>
      </a:spcAft>
      <a:defRPr sz="2200" kern="1200">
        <a:solidFill>
          <a:schemeClr val="tx1"/>
        </a:solidFill>
        <a:latin typeface="Georgia" pitchFamily="18" charset="0"/>
        <a:ea typeface="+mn-ea"/>
        <a:cs typeface="+mn-cs"/>
      </a:defRPr>
    </a:lvl1pPr>
    <a:lvl2pPr marL="457200" algn="l" rtl="0" eaLnBrk="0" fontAlgn="base" hangingPunct="0">
      <a:spcBef>
        <a:spcPct val="0"/>
      </a:spcBef>
      <a:spcAft>
        <a:spcPct val="0"/>
      </a:spcAft>
      <a:defRPr sz="2200" kern="1200">
        <a:solidFill>
          <a:schemeClr val="tx1"/>
        </a:solidFill>
        <a:latin typeface="Georgia" pitchFamily="18" charset="0"/>
        <a:ea typeface="+mn-ea"/>
        <a:cs typeface="+mn-cs"/>
      </a:defRPr>
    </a:lvl2pPr>
    <a:lvl3pPr marL="914400" algn="l" rtl="0" eaLnBrk="0" fontAlgn="base" hangingPunct="0">
      <a:spcBef>
        <a:spcPct val="0"/>
      </a:spcBef>
      <a:spcAft>
        <a:spcPct val="0"/>
      </a:spcAft>
      <a:defRPr sz="2200" kern="1200">
        <a:solidFill>
          <a:schemeClr val="tx1"/>
        </a:solidFill>
        <a:latin typeface="Georgia" pitchFamily="18" charset="0"/>
        <a:ea typeface="+mn-ea"/>
        <a:cs typeface="+mn-cs"/>
      </a:defRPr>
    </a:lvl3pPr>
    <a:lvl4pPr marL="1371600" algn="l" rtl="0" eaLnBrk="0" fontAlgn="base" hangingPunct="0">
      <a:spcBef>
        <a:spcPct val="0"/>
      </a:spcBef>
      <a:spcAft>
        <a:spcPct val="0"/>
      </a:spcAft>
      <a:defRPr sz="2200" kern="1200">
        <a:solidFill>
          <a:schemeClr val="tx1"/>
        </a:solidFill>
        <a:latin typeface="Georgia" pitchFamily="18" charset="0"/>
        <a:ea typeface="+mn-ea"/>
        <a:cs typeface="+mn-cs"/>
      </a:defRPr>
    </a:lvl4pPr>
    <a:lvl5pPr marL="1828800" algn="l" rtl="0" eaLnBrk="0" fontAlgn="base" hangingPunct="0">
      <a:spcBef>
        <a:spcPct val="0"/>
      </a:spcBef>
      <a:spcAft>
        <a:spcPct val="0"/>
      </a:spcAft>
      <a:defRPr sz="2200" kern="1200">
        <a:solidFill>
          <a:schemeClr val="tx1"/>
        </a:solidFill>
        <a:latin typeface="Georgia" pitchFamily="18" charset="0"/>
        <a:ea typeface="+mn-ea"/>
        <a:cs typeface="+mn-cs"/>
      </a:defRPr>
    </a:lvl5pPr>
    <a:lvl6pPr marL="2286000" algn="l" defTabSz="914400" rtl="0" eaLnBrk="1" latinLnBrk="0" hangingPunct="1">
      <a:defRPr sz="2200" kern="1200">
        <a:solidFill>
          <a:schemeClr val="tx1"/>
        </a:solidFill>
        <a:latin typeface="Georgia" pitchFamily="18" charset="0"/>
        <a:ea typeface="+mn-ea"/>
        <a:cs typeface="+mn-cs"/>
      </a:defRPr>
    </a:lvl6pPr>
    <a:lvl7pPr marL="2743200" algn="l" defTabSz="914400" rtl="0" eaLnBrk="1" latinLnBrk="0" hangingPunct="1">
      <a:defRPr sz="2200" kern="1200">
        <a:solidFill>
          <a:schemeClr val="tx1"/>
        </a:solidFill>
        <a:latin typeface="Georgia" pitchFamily="18" charset="0"/>
        <a:ea typeface="+mn-ea"/>
        <a:cs typeface="+mn-cs"/>
      </a:defRPr>
    </a:lvl7pPr>
    <a:lvl8pPr marL="3200400" algn="l" defTabSz="914400" rtl="0" eaLnBrk="1" latinLnBrk="0" hangingPunct="1">
      <a:defRPr sz="2200" kern="1200">
        <a:solidFill>
          <a:schemeClr val="tx1"/>
        </a:solidFill>
        <a:latin typeface="Georgia" pitchFamily="18" charset="0"/>
        <a:ea typeface="+mn-ea"/>
        <a:cs typeface="+mn-cs"/>
      </a:defRPr>
    </a:lvl8pPr>
    <a:lvl9pPr marL="3657600" algn="l" defTabSz="914400" rtl="0" eaLnBrk="1" latinLnBrk="0" hangingPunct="1">
      <a:defRPr sz="2200" kern="1200">
        <a:solidFill>
          <a:schemeClr val="tx1"/>
        </a:solidFill>
        <a:latin typeface="Georgia" pitchFamily="18" charset="0"/>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4352" userDrawn="1">
          <p15:clr>
            <a:srgbClr val="A4A3A4"/>
          </p15:clr>
        </p15:guide>
      </p15:sldGuideLst>
    </p:ext>
    <p:ext uri="{2D200454-40CA-4A62-9FC3-DE9A4176ACB9}">
      <p15:notesGuideLst xmlns:p15="http://schemas.microsoft.com/office/powerpoint/2012/main">
        <p15:guide id="1" orient="horz" pos="2212" userDrawn="1">
          <p15:clr>
            <a:srgbClr val="A4A3A4"/>
          </p15:clr>
        </p15:guide>
        <p15:guide id="2" pos="293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0D8A3E-7501-5C72-EE1A-902906A323EA}" name="Pollner, Leslie" initials="LP" userId="S::LPollner@manatt.com::40fe1790-d1e9-4a3f-b318-815bb6e0d3e2" providerId="AD"/>
  <p188:author id="{5475117E-F501-BAA9-312B-7E958956634B}" name="Hopkins, Grace" initials="HG" userId="S::ghopkins@manatt.com::74757590-8c57-4477-b1bd-d45b17d93cd1" providerId="AD"/>
  <p188:author id="{51285294-AA9C-7290-39D1-FAD1A8618F69}" name="Williams, Adrianna" initials="WA" userId="S::adrwilliams@manatt.com::56d18f4a-7e63-4ef7-b0ee-b9a543a9ff82" providerId="AD"/>
  <p188:author id="{484390DA-E857-D652-5B48-FC8D821BA929}" name="Williams, Adrianna" initials="AW" userId="S::AdrWilliams@manatt.com::56d18f4a-7e63-4ef7-b0ee-b9a543a9ff8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yes, Alice" initials="" lastIdx="0" clrIdx="0"/>
  <p:cmAuthor id="2" name="Mir, Jennifer" initials="MJ" lastIdx="12" clrIdx="1">
    <p:extLst>
      <p:ext uri="{19B8F6BF-5375-455C-9EA6-DF929625EA0E}">
        <p15:presenceInfo xmlns:p15="http://schemas.microsoft.com/office/powerpoint/2012/main" userId="S-1-5-21-886458117-676794584-926709054-72322" providerId="AD"/>
      </p:ext>
    </p:extLst>
  </p:cmAuthor>
  <p:cmAuthor id="3" name="Herlinger, Karl" initials="HK" lastIdx="1" clrIdx="2">
    <p:extLst>
      <p:ext uri="{19B8F6BF-5375-455C-9EA6-DF929625EA0E}">
        <p15:presenceInfo xmlns:p15="http://schemas.microsoft.com/office/powerpoint/2012/main" userId="S-1-5-21-886458117-676794584-926709054-40334" providerId="AD"/>
      </p:ext>
    </p:extLst>
  </p:cmAuthor>
  <p:cmAuthor id="4" name="Herlinger, Karl" initials="HK [2]" lastIdx="15" clrIdx="3">
    <p:extLst>
      <p:ext uri="{19B8F6BF-5375-455C-9EA6-DF929625EA0E}">
        <p15:presenceInfo xmlns:p15="http://schemas.microsoft.com/office/powerpoint/2012/main" userId="S::KHerlinger@manatt.com::4021f767-208d-4716-9c30-c54922900283" providerId="AD"/>
      </p:ext>
    </p:extLst>
  </p:cmAuthor>
  <p:cmAuthor id="5" name="Wesley, Alexis" initials="WA" lastIdx="6" clrIdx="4">
    <p:extLst>
      <p:ext uri="{19B8F6BF-5375-455C-9EA6-DF929625EA0E}">
        <p15:presenceInfo xmlns:p15="http://schemas.microsoft.com/office/powerpoint/2012/main" userId="S::AWesley@manatt.com::830cb477-1cfe-4cea-905a-f2f62b4a5851" providerId="AD"/>
      </p:ext>
    </p:extLst>
  </p:cmAuthor>
  <p:cmAuthor id="6" name="Iverson, Todd" initials="IT" lastIdx="14" clrIdx="5">
    <p:extLst>
      <p:ext uri="{19B8F6BF-5375-455C-9EA6-DF929625EA0E}">
        <p15:presenceInfo xmlns:p15="http://schemas.microsoft.com/office/powerpoint/2012/main" userId="S::TIverson@manatt.com::cd3c51e3-232b-4c32-8579-104bbf64da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AE5DD"/>
    <a:srgbClr val="004157"/>
    <a:srgbClr val="CCD9DD"/>
    <a:srgbClr val="CCEEF9"/>
    <a:srgbClr val="F0EDE8"/>
    <a:srgbClr val="FFFFFF"/>
    <a:srgbClr val="E2CB9D"/>
    <a:srgbClr val="70543E"/>
    <a:srgbClr val="8037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19E043-D63C-407F-8CBD-4C8273874E79}" v="2" dt="2026-07-29T19:07:47.252"/>
    <p1510:client id="{4B81959D-C582-407E-8E85-932EB696CEC3}" v="455" dt="2026-07-30T16:49:45.4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696" y="67"/>
      </p:cViewPr>
      <p:guideLst>
        <p:guide orient="horz" pos="2448"/>
        <p:guide pos="4352"/>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212"/>
        <p:guide pos="29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044139-D8A8-4A50-88E2-A19746E2D20F}"/>
              </a:ext>
            </a:extLst>
          </p:cNvPr>
          <p:cNvSpPr>
            <a:spLocks noGrp="1"/>
          </p:cNvSpPr>
          <p:nvPr>
            <p:ph type="hdr" sz="quarter"/>
          </p:nvPr>
        </p:nvSpPr>
        <p:spPr>
          <a:xfrm>
            <a:off x="1" y="0"/>
            <a:ext cx="4033731" cy="352752"/>
          </a:xfrm>
          <a:prstGeom prst="rect">
            <a:avLst/>
          </a:prstGeom>
        </p:spPr>
        <p:txBody>
          <a:bodyPr vert="horz" lIns="91797" tIns="45898" rIns="91797" bIns="45898" rtlCol="0"/>
          <a:lstStyle>
            <a:lvl1pPr algn="l">
              <a:defRPr sz="1200"/>
            </a:lvl1pPr>
          </a:lstStyle>
          <a:p>
            <a:endParaRPr lang="en-US">
              <a:latin typeface="+mj-lt"/>
            </a:endParaRPr>
          </a:p>
        </p:txBody>
      </p:sp>
      <p:sp>
        <p:nvSpPr>
          <p:cNvPr id="3" name="Date Placeholder 2">
            <a:extLst>
              <a:ext uri="{FF2B5EF4-FFF2-40B4-BE49-F238E27FC236}">
                <a16:creationId xmlns:a16="http://schemas.microsoft.com/office/drawing/2014/main" id="{D1F5752B-B5E3-4A6A-8996-32635C438541}"/>
              </a:ext>
            </a:extLst>
          </p:cNvPr>
          <p:cNvSpPr>
            <a:spLocks noGrp="1"/>
          </p:cNvSpPr>
          <p:nvPr>
            <p:ph type="dt" sz="quarter" idx="1"/>
          </p:nvPr>
        </p:nvSpPr>
        <p:spPr>
          <a:xfrm>
            <a:off x="5273778" y="0"/>
            <a:ext cx="4033731" cy="352752"/>
          </a:xfrm>
          <a:prstGeom prst="rect">
            <a:avLst/>
          </a:prstGeom>
        </p:spPr>
        <p:txBody>
          <a:bodyPr vert="horz" lIns="91797" tIns="45898" rIns="91797" bIns="45898" rtlCol="0"/>
          <a:lstStyle>
            <a:lvl1pPr algn="r">
              <a:defRPr sz="1200"/>
            </a:lvl1pPr>
          </a:lstStyle>
          <a:p>
            <a:fld id="{38974D72-57B8-4FAF-BCC8-CD253B0B2BEB}" type="datetimeFigureOut">
              <a:rPr lang="en-US" smtClean="0">
                <a:latin typeface="+mj-lt"/>
              </a:rPr>
              <a:t>7/30/2026</a:t>
            </a:fld>
            <a:endParaRPr lang="en-US">
              <a:latin typeface="+mj-lt"/>
            </a:endParaRPr>
          </a:p>
        </p:txBody>
      </p:sp>
      <p:sp>
        <p:nvSpPr>
          <p:cNvPr id="4" name="Footer Placeholder 3">
            <a:extLst>
              <a:ext uri="{FF2B5EF4-FFF2-40B4-BE49-F238E27FC236}">
                <a16:creationId xmlns:a16="http://schemas.microsoft.com/office/drawing/2014/main" id="{4045FC3E-9953-40D8-84A4-6108E1E204EB}"/>
              </a:ext>
            </a:extLst>
          </p:cNvPr>
          <p:cNvSpPr>
            <a:spLocks noGrp="1"/>
          </p:cNvSpPr>
          <p:nvPr>
            <p:ph type="ftr" sz="quarter" idx="2"/>
          </p:nvPr>
        </p:nvSpPr>
        <p:spPr>
          <a:xfrm>
            <a:off x="1" y="6670350"/>
            <a:ext cx="4033731" cy="352751"/>
          </a:xfrm>
          <a:prstGeom prst="rect">
            <a:avLst/>
          </a:prstGeom>
        </p:spPr>
        <p:txBody>
          <a:bodyPr vert="horz" lIns="91797" tIns="45898" rIns="91797" bIns="45898" rtlCol="0" anchor="b"/>
          <a:lstStyle>
            <a:lvl1pPr algn="l">
              <a:defRPr sz="1200"/>
            </a:lvl1pPr>
          </a:lstStyle>
          <a:p>
            <a:endParaRPr lang="en-US">
              <a:latin typeface="+mn-lt"/>
            </a:endParaRPr>
          </a:p>
        </p:txBody>
      </p:sp>
      <p:sp>
        <p:nvSpPr>
          <p:cNvPr id="5" name="Slide Number Placeholder 4">
            <a:extLst>
              <a:ext uri="{FF2B5EF4-FFF2-40B4-BE49-F238E27FC236}">
                <a16:creationId xmlns:a16="http://schemas.microsoft.com/office/drawing/2014/main" id="{16E46213-FAAE-49C7-9306-516755BBD4CB}"/>
              </a:ext>
            </a:extLst>
          </p:cNvPr>
          <p:cNvSpPr>
            <a:spLocks noGrp="1"/>
          </p:cNvSpPr>
          <p:nvPr>
            <p:ph type="sldNum" sz="quarter" idx="3"/>
          </p:nvPr>
        </p:nvSpPr>
        <p:spPr>
          <a:xfrm>
            <a:off x="5273778" y="6670350"/>
            <a:ext cx="4033731" cy="352751"/>
          </a:xfrm>
          <a:prstGeom prst="rect">
            <a:avLst/>
          </a:prstGeom>
        </p:spPr>
        <p:txBody>
          <a:bodyPr vert="horz" lIns="91797" tIns="45898" rIns="91797" bIns="45898" rtlCol="0" anchor="b"/>
          <a:lstStyle>
            <a:lvl1pPr algn="r">
              <a:defRPr sz="1200"/>
            </a:lvl1pPr>
          </a:lstStyle>
          <a:p>
            <a:fld id="{D8453187-286E-4756-9446-511B78BB0441}" type="slidenum">
              <a:rPr lang="en-US" smtClean="0">
                <a:latin typeface="+mn-lt"/>
              </a:rPr>
              <a:t>‹#›</a:t>
            </a:fld>
            <a:endParaRPr lang="en-US">
              <a:latin typeface="+mn-lt"/>
            </a:endParaRPr>
          </a:p>
        </p:txBody>
      </p:sp>
    </p:spTree>
    <p:extLst>
      <p:ext uri="{BB962C8B-B14F-4D97-AF65-F5344CB8AC3E}">
        <p14:creationId xmlns:p14="http://schemas.microsoft.com/office/powerpoint/2010/main" val="1030427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731" cy="352752"/>
          </a:xfrm>
          <a:prstGeom prst="rect">
            <a:avLst/>
          </a:prstGeom>
        </p:spPr>
        <p:txBody>
          <a:bodyPr vert="horz" lIns="91797" tIns="45898" rIns="91797" bIns="45898" rtlCol="0"/>
          <a:lstStyle>
            <a:lvl1pPr algn="l">
              <a:defRPr sz="1200">
                <a:latin typeface="+mj-lt"/>
              </a:defRPr>
            </a:lvl1pPr>
          </a:lstStyle>
          <a:p>
            <a:endParaRPr lang="en-US"/>
          </a:p>
        </p:txBody>
      </p:sp>
      <p:sp>
        <p:nvSpPr>
          <p:cNvPr id="3" name="Date Placeholder 2"/>
          <p:cNvSpPr>
            <a:spLocks noGrp="1"/>
          </p:cNvSpPr>
          <p:nvPr>
            <p:ph type="dt" idx="1"/>
          </p:nvPr>
        </p:nvSpPr>
        <p:spPr>
          <a:xfrm>
            <a:off x="5273778" y="0"/>
            <a:ext cx="4033731" cy="352752"/>
          </a:xfrm>
          <a:prstGeom prst="rect">
            <a:avLst/>
          </a:prstGeom>
        </p:spPr>
        <p:txBody>
          <a:bodyPr vert="horz" lIns="91797" tIns="45898" rIns="91797" bIns="45898" rtlCol="0"/>
          <a:lstStyle>
            <a:lvl1pPr algn="r">
              <a:defRPr sz="1200">
                <a:latin typeface="+mj-lt"/>
              </a:defRPr>
            </a:lvl1pPr>
          </a:lstStyle>
          <a:p>
            <a:fld id="{0D5A38C2-C7E7-47B8-B127-ECBBCE4225DE}" type="datetimeFigureOut">
              <a:rPr lang="en-US" smtClean="0"/>
              <a:pPr/>
              <a:t>7/30/2026</a:t>
            </a:fld>
            <a:endParaRPr lang="en-US"/>
          </a:p>
        </p:txBody>
      </p:sp>
      <p:sp>
        <p:nvSpPr>
          <p:cNvPr id="4" name="Slide Image Placeholder 3"/>
          <p:cNvSpPr>
            <a:spLocks noGrp="1" noRot="1" noChangeAspect="1"/>
          </p:cNvSpPr>
          <p:nvPr>
            <p:ph type="sldImg" idx="2"/>
          </p:nvPr>
        </p:nvSpPr>
        <p:spPr>
          <a:xfrm>
            <a:off x="2547938" y="877888"/>
            <a:ext cx="4213225" cy="2370137"/>
          </a:xfrm>
          <a:prstGeom prst="rect">
            <a:avLst/>
          </a:prstGeom>
          <a:noFill/>
          <a:ln w="12700">
            <a:solidFill>
              <a:prstClr val="black"/>
            </a:solidFill>
          </a:ln>
        </p:spPr>
        <p:txBody>
          <a:bodyPr vert="horz" lIns="91797" tIns="45898" rIns="91797" bIns="45898" rtlCol="0" anchor="ctr"/>
          <a:lstStyle/>
          <a:p>
            <a:endParaRPr lang="en-US"/>
          </a:p>
        </p:txBody>
      </p:sp>
      <p:sp>
        <p:nvSpPr>
          <p:cNvPr id="5" name="Notes Placeholder 4"/>
          <p:cNvSpPr>
            <a:spLocks noGrp="1"/>
          </p:cNvSpPr>
          <p:nvPr>
            <p:ph type="body" sz="quarter" idx="3"/>
          </p:nvPr>
        </p:nvSpPr>
        <p:spPr>
          <a:xfrm>
            <a:off x="931230" y="3380665"/>
            <a:ext cx="7446643" cy="2764548"/>
          </a:xfrm>
          <a:prstGeom prst="rect">
            <a:avLst/>
          </a:prstGeom>
        </p:spPr>
        <p:txBody>
          <a:bodyPr vert="horz" lIns="91797" tIns="45898" rIns="91797" bIns="458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70350"/>
            <a:ext cx="4033731" cy="352751"/>
          </a:xfrm>
          <a:prstGeom prst="rect">
            <a:avLst/>
          </a:prstGeom>
        </p:spPr>
        <p:txBody>
          <a:bodyPr vert="horz" lIns="91797" tIns="45898" rIns="91797" bIns="45898" rtlCol="0" anchor="b"/>
          <a:lstStyle>
            <a:lvl1pPr algn="l">
              <a:defRPr sz="1200">
                <a:latin typeface="+mn-lt"/>
              </a:defRPr>
            </a:lvl1pPr>
          </a:lstStyle>
          <a:p>
            <a:endParaRPr lang="en-US"/>
          </a:p>
        </p:txBody>
      </p:sp>
      <p:sp>
        <p:nvSpPr>
          <p:cNvPr id="7" name="Slide Number Placeholder 6"/>
          <p:cNvSpPr>
            <a:spLocks noGrp="1"/>
          </p:cNvSpPr>
          <p:nvPr>
            <p:ph type="sldNum" sz="quarter" idx="5"/>
          </p:nvPr>
        </p:nvSpPr>
        <p:spPr>
          <a:xfrm>
            <a:off x="5273778" y="6670350"/>
            <a:ext cx="4033731" cy="352751"/>
          </a:xfrm>
          <a:prstGeom prst="rect">
            <a:avLst/>
          </a:prstGeom>
        </p:spPr>
        <p:txBody>
          <a:bodyPr vert="horz" lIns="91797" tIns="45898" rIns="91797" bIns="45898" rtlCol="0" anchor="b"/>
          <a:lstStyle>
            <a:lvl1pPr algn="r">
              <a:defRPr sz="1200">
                <a:latin typeface="+mn-lt"/>
              </a:defRPr>
            </a:lvl1pPr>
          </a:lstStyle>
          <a:p>
            <a:fld id="{3F7E8936-347D-4E88-AB10-AE34CF758BA8}" type="slidenum">
              <a:rPr lang="en-US" smtClean="0"/>
              <a:pPr/>
              <a:t>‹#›</a:t>
            </a:fld>
            <a:endParaRPr lang="en-US"/>
          </a:p>
        </p:txBody>
      </p:sp>
    </p:spTree>
    <p:extLst>
      <p:ext uri="{BB962C8B-B14F-4D97-AF65-F5344CB8AC3E}">
        <p14:creationId xmlns:p14="http://schemas.microsoft.com/office/powerpoint/2010/main" val="14274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AC733D-C6AB-439C-9E19-66DA4C2D6F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0" y="0"/>
            <a:ext cx="13817600" cy="4301879"/>
          </a:xfrm>
          <a:prstGeom prst="rect">
            <a:avLst/>
          </a:prstGeom>
        </p:spPr>
      </p:pic>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ltGray">
          <a:xfrm>
            <a:off x="10736826" y="-1"/>
            <a:ext cx="2469686" cy="1155846"/>
          </a:xfrm>
          <a:prstGeom prst="rect">
            <a:avLst/>
          </a:prstGeom>
        </p:spPr>
      </p:pic>
      <p:sp>
        <p:nvSpPr>
          <p:cNvPr id="5" name="Text Placeholder 4">
            <a:extLst>
              <a:ext uri="{FF2B5EF4-FFF2-40B4-BE49-F238E27FC236}">
                <a16:creationId xmlns:a16="http://schemas.microsoft.com/office/drawing/2014/main" id="{9F90457E-B525-7BA3-01CB-425B2FA650CC}"/>
              </a:ext>
            </a:extLst>
          </p:cNvPr>
          <p:cNvSpPr>
            <a:spLocks noGrp="1"/>
          </p:cNvSpPr>
          <p:nvPr>
            <p:ph type="body" sz="quarter" idx="10"/>
          </p:nvPr>
        </p:nvSpPr>
        <p:spPr>
          <a:xfrm>
            <a:off x="508000" y="4800600"/>
            <a:ext cx="12801600" cy="2514600"/>
          </a:xfrm>
        </p:spPr>
        <p:txBody>
          <a:bodyPr lIns="182880" rIns="182880" bIns="0" anchor="ctr">
            <a:normAutofit/>
          </a:bodyPr>
          <a:lstStyle>
            <a:lvl1pPr marL="0" indent="0">
              <a:spcBef>
                <a:spcPts val="0"/>
              </a:spcBef>
              <a:buNone/>
              <a:defRPr sz="4800">
                <a:latin typeface="+mj-lt"/>
              </a:defRPr>
            </a:lvl1pPr>
            <a:lvl2pPr marL="0" indent="0">
              <a:buNone/>
              <a:defRPr sz="3200" b="1">
                <a:solidFill>
                  <a:schemeClr val="accent2"/>
                </a:solidFill>
              </a:defRPr>
            </a:lvl2pPr>
            <a:lvl3pPr marL="0" indent="0">
              <a:buNone/>
              <a:defRPr sz="3200"/>
            </a:lvl3pPr>
            <a:lvl4pPr marL="1365250" indent="0">
              <a:buNone/>
              <a:defRPr/>
            </a:lvl4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yan Banner_2 gray clea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no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no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3"/>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3"/>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1089977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yan Banner_2 gray filled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solidFill>
            <a:schemeClr val="accent6"/>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solidFill>
            <a:schemeClr val="accent6"/>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3"/>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3"/>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3011933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5E51AA-A7BA-4C1D-BE15-4DD5D7973B4B}"/>
              </a:ext>
            </a:extLst>
          </p:cNvPr>
          <p:cNvSpPr>
            <a:spLocks noGrp="1"/>
          </p:cNvSpPr>
          <p:nvPr>
            <p:ph type="title"/>
          </p:nvPr>
        </p:nvSpPr>
        <p:spPr/>
        <p:txBody>
          <a:bodyPr/>
          <a:lstStyle/>
          <a:p>
            <a:r>
              <a:rPr lang="en-US"/>
              <a:t>Click to edit Master title style</a:t>
            </a:r>
          </a:p>
        </p:txBody>
      </p:sp>
      <p:sp>
        <p:nvSpPr>
          <p:cNvPr id="8" name="Content Placeholder 7">
            <a:extLst>
              <a:ext uri="{FF2B5EF4-FFF2-40B4-BE49-F238E27FC236}">
                <a16:creationId xmlns:a16="http://schemas.microsoft.com/office/drawing/2014/main" id="{01DCAFDD-E82F-4CC4-AEF4-F31DEDCB5034}"/>
              </a:ext>
            </a:extLst>
          </p:cNvPr>
          <p:cNvSpPr>
            <a:spLocks noGrp="1"/>
          </p:cNvSpPr>
          <p:nvPr>
            <p:ph sz="quarter" idx="11"/>
          </p:nvPr>
        </p:nvSpPr>
        <p:spPr>
          <a:xfrm>
            <a:off x="457200" y="1371600"/>
            <a:ext cx="630936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5E261297-BE6D-4528-AFA4-8CDCFF7F7C13}"/>
              </a:ext>
            </a:extLst>
          </p:cNvPr>
          <p:cNvSpPr>
            <a:spLocks noGrp="1"/>
          </p:cNvSpPr>
          <p:nvPr>
            <p:ph sz="quarter" idx="12"/>
          </p:nvPr>
        </p:nvSpPr>
        <p:spPr>
          <a:xfrm>
            <a:off x="7051040" y="1371600"/>
            <a:ext cx="630936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r>
              <a:rPr lang="en-US" altLang="en-US"/>
              <a:t>&lt;title&gt;, &lt;date&gt; | Manatt, Phelps &amp; Phillips, LLP</a:t>
            </a:r>
          </a:p>
        </p:txBody>
      </p:sp>
      <p:sp>
        <p:nvSpPr>
          <p:cNvPr id="3" name="Text Placeholder 2">
            <a:extLst>
              <a:ext uri="{FF2B5EF4-FFF2-40B4-BE49-F238E27FC236}">
                <a16:creationId xmlns:a16="http://schemas.microsoft.com/office/drawing/2014/main" id="{7DC8CB54-01FC-EEF3-9246-8E42322F9037}"/>
              </a:ext>
            </a:extLst>
          </p:cNvPr>
          <p:cNvSpPr>
            <a:spLocks noGrp="1"/>
          </p:cNvSpPr>
          <p:nvPr>
            <p:ph type="body" sz="quarter" idx="13" hasCustomPrompt="1"/>
          </p:nvPr>
        </p:nvSpPr>
        <p:spPr>
          <a:xfrm>
            <a:off x="449072" y="6565392"/>
            <a:ext cx="12911328" cy="292608"/>
          </a:xfrm>
          <a:solidFill>
            <a:schemeClr val="accent6"/>
          </a:solidFill>
          <a:ln>
            <a:noFill/>
          </a:ln>
        </p:spPr>
        <p:txBody>
          <a:bodyPr lIns="100584" tIns="54864" rIns="100584" bIns="54864" anchor="b" anchorCtr="0">
            <a:spAutoFit/>
          </a:bodyPr>
          <a:lstStyle>
            <a:lvl1pPr marL="0" indent="0">
              <a:spcBef>
                <a:spcPts val="0"/>
              </a:spcBef>
              <a:buNone/>
              <a:defRPr sz="1200"/>
            </a:lvl1pPr>
            <a:lvl2pPr marL="431800" indent="0">
              <a:buNone/>
              <a:defRPr sz="1200"/>
            </a:lvl2pPr>
            <a:lvl3pPr marL="885825" indent="0">
              <a:buNone/>
              <a:defRPr sz="1200"/>
            </a:lvl3pPr>
            <a:lvl4pPr marL="1365250" indent="0">
              <a:buNone/>
              <a:defRPr sz="1200"/>
            </a:lvl4pPr>
            <a:lvl5pPr marL="1839912" indent="0">
              <a:buNone/>
              <a:defRPr sz="1200"/>
            </a:lvl5pPr>
          </a:lstStyle>
          <a:p>
            <a:pPr lvl="0"/>
            <a:r>
              <a:rPr lang="en-US"/>
              <a:t>Source: </a:t>
            </a:r>
          </a:p>
        </p:txBody>
      </p:sp>
    </p:spTree>
    <p:extLst>
      <p:ext uri="{BB962C8B-B14F-4D97-AF65-F5344CB8AC3E}">
        <p14:creationId xmlns:p14="http://schemas.microsoft.com/office/powerpoint/2010/main" val="695475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mparison_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bwMode="ltGray">
          <a:xfrm>
            <a:off x="453135" y="1368552"/>
            <a:ext cx="6309360" cy="725488"/>
          </a:xfrm>
          <a:solidFill>
            <a:schemeClr val="accent1"/>
          </a:solidFill>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Click to edit Master text styles</a:t>
            </a:r>
          </a:p>
        </p:txBody>
      </p:sp>
      <p:sp>
        <p:nvSpPr>
          <p:cNvPr id="10" name="Content Placeholder 9">
            <a:extLst>
              <a:ext uri="{FF2B5EF4-FFF2-40B4-BE49-F238E27FC236}">
                <a16:creationId xmlns:a16="http://schemas.microsoft.com/office/drawing/2014/main" id="{340B9852-CC6A-4009-AB44-E3EA5A1E619F}"/>
              </a:ext>
            </a:extLst>
          </p:cNvPr>
          <p:cNvSpPr>
            <a:spLocks noGrp="1"/>
          </p:cNvSpPr>
          <p:nvPr>
            <p:ph sz="quarter" idx="11"/>
          </p:nvPr>
        </p:nvSpPr>
        <p:spPr bwMode="ltGray">
          <a:xfrm>
            <a:off x="453135" y="2094040"/>
            <a:ext cx="6309360" cy="4760912"/>
          </a:xfrm>
          <a:solidFill>
            <a:schemeClr val="accent4"/>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bwMode="ltGray">
          <a:xfrm>
            <a:off x="7055107" y="1368552"/>
            <a:ext cx="6309360" cy="725488"/>
          </a:xfrm>
          <a:solidFill>
            <a:schemeClr val="accent2"/>
          </a:solidFill>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Click to edit Master text styles</a:t>
            </a:r>
          </a:p>
        </p:txBody>
      </p:sp>
      <p:sp>
        <p:nvSpPr>
          <p:cNvPr id="13" name="Content Placeholder 12">
            <a:extLst>
              <a:ext uri="{FF2B5EF4-FFF2-40B4-BE49-F238E27FC236}">
                <a16:creationId xmlns:a16="http://schemas.microsoft.com/office/drawing/2014/main" id="{812B8F26-DE75-4F9E-8993-5CDA16D48DD5}"/>
              </a:ext>
            </a:extLst>
          </p:cNvPr>
          <p:cNvSpPr>
            <a:spLocks noGrp="1"/>
          </p:cNvSpPr>
          <p:nvPr>
            <p:ph sz="quarter" idx="12"/>
          </p:nvPr>
        </p:nvSpPr>
        <p:spPr bwMode="ltGray">
          <a:xfrm>
            <a:off x="7055107" y="2094040"/>
            <a:ext cx="6309358" cy="4760912"/>
          </a:xfrm>
          <a:solidFill>
            <a:schemeClr val="accent5"/>
          </a:solidFill>
        </p:spPr>
        <p:txBody>
          <a:bodyPr tIns="91440"/>
          <a:lstStyle>
            <a:lvl1pPr>
              <a:buClr>
                <a:schemeClr val="tx1"/>
              </a:buClr>
              <a:defRPr/>
            </a:lvl1pPr>
            <a:lvl2pPr>
              <a:buClrTx/>
              <a:defRPr/>
            </a:lvl2pPr>
            <a:lvl3pPr>
              <a:buClr>
                <a:schemeClr val="tx1"/>
              </a:buClr>
              <a:defRPr/>
            </a:lvl3pPr>
            <a:lvl4pPr>
              <a:buClrTx/>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565857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mparison_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hasCustomPrompt="1"/>
          </p:nvPr>
        </p:nvSpPr>
        <p:spPr bwMode="ltGray">
          <a:xfrm>
            <a:off x="453135" y="1368552"/>
            <a:ext cx="6309360" cy="722376"/>
          </a:xfrm>
          <a:solidFill>
            <a:schemeClr val="accent1"/>
          </a:solidFill>
          <a:ln>
            <a:solidFill>
              <a:schemeClr val="accent1"/>
            </a:solidFill>
          </a:ln>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453135" y="2094040"/>
            <a:ext cx="6309360" cy="4760912"/>
          </a:xfrm>
          <a:ln>
            <a:solidFill>
              <a:schemeClr val="accent1"/>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bwMode="ltGray">
          <a:xfrm>
            <a:off x="7055107" y="1368552"/>
            <a:ext cx="6309360" cy="725488"/>
          </a:xfrm>
          <a:solidFill>
            <a:schemeClr val="accent2"/>
          </a:solidFill>
          <a:ln>
            <a:solidFill>
              <a:schemeClr val="accent2"/>
            </a:solidFill>
          </a:ln>
        </p:spPr>
        <p:txBody>
          <a:bodyPr bIns="0" anchor="ctr" anchorCtr="0"/>
          <a:lstStyle>
            <a:lvl1pPr marL="0" indent="0" algn="ctr">
              <a:buNone/>
              <a:defRPr sz="28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7055107" y="2094040"/>
            <a:ext cx="6309358" cy="4760912"/>
          </a:xfrm>
          <a:ln>
            <a:solidFill>
              <a:schemeClr val="accent2"/>
            </a:solidFill>
          </a:ln>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1360648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407C243F-C759-4804-917C-1B2E026829DD}"/>
              </a:ext>
            </a:extLst>
          </p:cNvPr>
          <p:cNvSpPr>
            <a:spLocks noGrp="1"/>
          </p:cNvSpPr>
          <p:nvPr>
            <p:ph type="body" sz="quarter" idx="17"/>
          </p:nvPr>
        </p:nvSpPr>
        <p:spPr bwMode="ltGray">
          <a:xfrm>
            <a:off x="453134" y="1368425"/>
            <a:ext cx="4023615" cy="725488"/>
          </a:xfrm>
          <a:solidFill>
            <a:schemeClr val="accent1"/>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4" name="Content Placeholder 3">
            <a:extLst>
              <a:ext uri="{FF2B5EF4-FFF2-40B4-BE49-F238E27FC236}">
                <a16:creationId xmlns:a16="http://schemas.microsoft.com/office/drawing/2014/main" id="{2C737802-9E13-4DE9-B0B0-BBCB70467C50}"/>
              </a:ext>
            </a:extLst>
          </p:cNvPr>
          <p:cNvSpPr>
            <a:spLocks noGrp="1"/>
          </p:cNvSpPr>
          <p:nvPr>
            <p:ph sz="quarter" idx="14"/>
          </p:nvPr>
        </p:nvSpPr>
        <p:spPr bwMode="ltGray">
          <a:xfrm>
            <a:off x="453135" y="2094039"/>
            <a:ext cx="4023360" cy="4760913"/>
          </a:xfrm>
          <a:solidFill>
            <a:schemeClr val="accent4"/>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
            <a:extLst>
              <a:ext uri="{FF2B5EF4-FFF2-40B4-BE49-F238E27FC236}">
                <a16:creationId xmlns:a16="http://schemas.microsoft.com/office/drawing/2014/main" id="{783F99A1-262C-4D25-9920-3C57F1B0DAD0}"/>
              </a:ext>
            </a:extLst>
          </p:cNvPr>
          <p:cNvSpPr>
            <a:spLocks noGrp="1"/>
          </p:cNvSpPr>
          <p:nvPr>
            <p:ph type="body" sz="quarter" idx="18"/>
          </p:nvPr>
        </p:nvSpPr>
        <p:spPr bwMode="ltGray">
          <a:xfrm>
            <a:off x="4894833" y="1368425"/>
            <a:ext cx="4023615" cy="725488"/>
          </a:xfrm>
          <a:solidFill>
            <a:schemeClr val="accent2"/>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6" name="Content Placeholder 5">
            <a:extLst>
              <a:ext uri="{FF2B5EF4-FFF2-40B4-BE49-F238E27FC236}">
                <a16:creationId xmlns:a16="http://schemas.microsoft.com/office/drawing/2014/main" id="{D7F026F4-69C6-4985-BC7B-ADB51F57E923}"/>
              </a:ext>
            </a:extLst>
          </p:cNvPr>
          <p:cNvSpPr>
            <a:spLocks noGrp="1"/>
          </p:cNvSpPr>
          <p:nvPr>
            <p:ph sz="quarter" idx="15"/>
          </p:nvPr>
        </p:nvSpPr>
        <p:spPr bwMode="ltGray">
          <a:xfrm>
            <a:off x="4894833" y="2094039"/>
            <a:ext cx="4023360" cy="4760913"/>
          </a:xfrm>
          <a:solidFill>
            <a:schemeClr val="accent5"/>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C47D3090-59E8-4D32-9D47-A003B5CF6FAC}"/>
              </a:ext>
            </a:extLst>
          </p:cNvPr>
          <p:cNvSpPr>
            <a:spLocks noGrp="1"/>
          </p:cNvSpPr>
          <p:nvPr>
            <p:ph type="body" sz="quarter" idx="19"/>
          </p:nvPr>
        </p:nvSpPr>
        <p:spPr bwMode="ltGray">
          <a:xfrm>
            <a:off x="9336532" y="1368425"/>
            <a:ext cx="4023615" cy="725488"/>
          </a:xfrm>
          <a:solidFill>
            <a:schemeClr val="accent3"/>
          </a:solidFill>
        </p:spPr>
        <p:txBody>
          <a:bodyPr lIns="91440" tIns="0" rIns="91440" bIns="0" anchor="ctr" anchorCtr="0"/>
          <a:lstStyle>
            <a:lvl1pPr marL="0" indent="0" algn="ctr">
              <a:buNone/>
              <a:defRPr sz="2400" b="1">
                <a:solidFill>
                  <a:schemeClr val="bg1"/>
                </a:solidFill>
              </a:defRPr>
            </a:lvl1pPr>
          </a:lstStyle>
          <a:p>
            <a:pPr lvl="0"/>
            <a:r>
              <a:rPr lang="en-US"/>
              <a:t>Click to edit Master text styles</a:t>
            </a:r>
          </a:p>
        </p:txBody>
      </p:sp>
      <p:sp>
        <p:nvSpPr>
          <p:cNvPr id="18" name="Content Placeholder 17">
            <a:extLst>
              <a:ext uri="{FF2B5EF4-FFF2-40B4-BE49-F238E27FC236}">
                <a16:creationId xmlns:a16="http://schemas.microsoft.com/office/drawing/2014/main" id="{293C0D81-2B28-4A61-B695-F1B08C272825}"/>
              </a:ext>
            </a:extLst>
          </p:cNvPr>
          <p:cNvSpPr>
            <a:spLocks noGrp="1"/>
          </p:cNvSpPr>
          <p:nvPr>
            <p:ph sz="quarter" idx="16"/>
          </p:nvPr>
        </p:nvSpPr>
        <p:spPr bwMode="ltGray">
          <a:xfrm>
            <a:off x="9336532" y="2094039"/>
            <a:ext cx="4023360" cy="4760913"/>
          </a:xfrm>
          <a:solidFill>
            <a:schemeClr val="accent6"/>
          </a:solidFill>
        </p:spPr>
        <p:txBody>
          <a:bodyPr tIns="91440"/>
          <a:lstStyle>
            <a:lvl1pPr>
              <a:buClr>
                <a:schemeClr val="tx1"/>
              </a:buClr>
              <a:defRPr sz="2200"/>
            </a:lvl1pPr>
            <a:lvl2pPr>
              <a:buClr>
                <a:schemeClr val="tx1"/>
              </a:buClr>
              <a:defRPr sz="2200"/>
            </a:lvl2pPr>
            <a:lvl3pPr>
              <a:buClr>
                <a:schemeClr val="tx1"/>
              </a:buClr>
              <a:defRPr sz="2200"/>
            </a:lvl3pPr>
            <a:lvl4pPr>
              <a:buClr>
                <a:schemeClr val="tx1"/>
              </a:buClr>
              <a:defRPr sz="2200"/>
            </a:lvl4pPr>
            <a:lvl5pPr>
              <a:buClr>
                <a:schemeClr val="tx1"/>
              </a:buCl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5344856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832692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ea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white">
          <a:xfrm>
            <a:off x="0" y="0"/>
            <a:ext cx="13817600" cy="1399592"/>
          </a:xfrm>
          <a:prstGeom prst="rect">
            <a:avLst/>
          </a:prstGeom>
          <a:solidFill>
            <a:schemeClr val="bg1"/>
          </a:solidFill>
          <a:ln>
            <a:noFill/>
          </a:ln>
          <a:effectLst/>
        </p:spPr>
        <p:txBody>
          <a:bodyPr lIns="182880" tIns="91440" rIns="182880" bIns="91440" rtlCol="0" anchor="ctr" anchorCtr="0">
            <a:noAutofit/>
          </a:bodyPr>
          <a:lstStyle/>
          <a:p>
            <a:pPr algn="ctr" eaLnBrk="1" hangingPunct="1">
              <a:lnSpc>
                <a:spcPct val="125000"/>
              </a:lnSpc>
            </a:pPr>
            <a:endParaRPr lang="en-US" sz="1600" b="1">
              <a:solidFill>
                <a:schemeClr val="bg1"/>
              </a:solidFill>
            </a:endParaRPr>
          </a:p>
        </p:txBody>
      </p:sp>
      <p:sp>
        <p:nvSpPr>
          <p:cNvPr id="6" name="Text Box 13">
            <a:extLst>
              <a:ext uri="{FF2B5EF4-FFF2-40B4-BE49-F238E27FC236}">
                <a16:creationId xmlns:a16="http://schemas.microsoft.com/office/drawing/2014/main" id="{0229A48D-D181-470A-AB71-DD87BD352A04}"/>
              </a:ext>
            </a:extLst>
          </p:cNvPr>
          <p:cNvSpPr txBox="1">
            <a:spLocks noChangeArrowheads="1"/>
          </p:cNvSpPr>
          <p:nvPr userDrawn="1"/>
        </p:nvSpPr>
        <p:spPr bwMode="auto">
          <a:xfrm>
            <a:off x="12907264" y="235755"/>
            <a:ext cx="457200" cy="595290"/>
          </a:xfrm>
          <a:prstGeom prst="rect">
            <a:avLst/>
          </a:prstGeom>
          <a:noFill/>
          <a:ln>
            <a:noFill/>
          </a:ln>
        </p:spPr>
        <p:txBody>
          <a:bodyPr wrap="none" lIns="0" tIns="0" rIns="0" bIns="0" anchor="ctr" anchorCtr="1"/>
          <a:lstStyle>
            <a:lvl1pPr defTabSz="719138">
              <a:defRPr sz="2000">
                <a:solidFill>
                  <a:schemeClr val="tx1"/>
                </a:solidFill>
                <a:latin typeface="Arial" charset="0"/>
              </a:defRPr>
            </a:lvl1pPr>
            <a:lvl2pPr marL="742950" indent="-285750" defTabSz="719138">
              <a:defRPr sz="2000">
                <a:solidFill>
                  <a:schemeClr val="tx1"/>
                </a:solidFill>
                <a:latin typeface="Arial" charset="0"/>
              </a:defRPr>
            </a:lvl2pPr>
            <a:lvl3pPr marL="1143000" indent="-228600" defTabSz="719138">
              <a:defRPr sz="2000">
                <a:solidFill>
                  <a:schemeClr val="tx1"/>
                </a:solidFill>
                <a:latin typeface="Arial" charset="0"/>
              </a:defRPr>
            </a:lvl3pPr>
            <a:lvl4pPr marL="1600200" indent="-228600" defTabSz="719138">
              <a:defRPr sz="2000">
                <a:solidFill>
                  <a:schemeClr val="tx1"/>
                </a:solidFill>
                <a:latin typeface="Arial" charset="0"/>
              </a:defRPr>
            </a:lvl4pPr>
            <a:lvl5pPr marL="2057400" indent="-228600" defTabSz="719138">
              <a:defRPr sz="2000">
                <a:solidFill>
                  <a:schemeClr val="tx1"/>
                </a:solidFill>
                <a:latin typeface="Arial" charset="0"/>
              </a:defRPr>
            </a:lvl5pPr>
            <a:lvl6pPr marL="2514600" indent="-228600" defTabSz="719138" fontAlgn="base">
              <a:spcBef>
                <a:spcPct val="0"/>
              </a:spcBef>
              <a:spcAft>
                <a:spcPct val="0"/>
              </a:spcAft>
              <a:defRPr sz="2000">
                <a:solidFill>
                  <a:schemeClr val="tx1"/>
                </a:solidFill>
                <a:latin typeface="Arial" charset="0"/>
              </a:defRPr>
            </a:lvl6pPr>
            <a:lvl7pPr marL="2971800" indent="-228600" defTabSz="719138" fontAlgn="base">
              <a:spcBef>
                <a:spcPct val="0"/>
              </a:spcBef>
              <a:spcAft>
                <a:spcPct val="0"/>
              </a:spcAft>
              <a:defRPr sz="2000">
                <a:solidFill>
                  <a:schemeClr val="tx1"/>
                </a:solidFill>
                <a:latin typeface="Arial" charset="0"/>
              </a:defRPr>
            </a:lvl7pPr>
            <a:lvl8pPr marL="3429000" indent="-228600" defTabSz="719138" fontAlgn="base">
              <a:spcBef>
                <a:spcPct val="0"/>
              </a:spcBef>
              <a:spcAft>
                <a:spcPct val="0"/>
              </a:spcAft>
              <a:defRPr sz="2000">
                <a:solidFill>
                  <a:schemeClr val="tx1"/>
                </a:solidFill>
                <a:latin typeface="Arial" charset="0"/>
              </a:defRPr>
            </a:lvl8pPr>
            <a:lvl9pPr marL="3886200" indent="-228600" defTabSz="719138" fontAlgn="base">
              <a:spcBef>
                <a:spcPct val="0"/>
              </a:spcBef>
              <a:spcAft>
                <a:spcPct val="0"/>
              </a:spcAft>
              <a:defRPr sz="2000">
                <a:solidFill>
                  <a:schemeClr val="tx1"/>
                </a:solidFill>
                <a:latin typeface="Arial" charset="0"/>
              </a:defRPr>
            </a:lvl9pPr>
          </a:lstStyle>
          <a:p>
            <a:pPr algn="ctr" eaLnBrk="1" hangingPunct="1">
              <a:spcBef>
                <a:spcPct val="50000"/>
              </a:spcBef>
              <a:spcAft>
                <a:spcPct val="90000"/>
              </a:spcAft>
              <a:buClr>
                <a:srgbClr val="B2B2B2"/>
              </a:buClr>
              <a:buSzPct val="80000"/>
              <a:buFont typeface="Arial" charset="0"/>
              <a:buNone/>
            </a:pPr>
            <a:fld id="{FA2ECAE0-9562-42DD-8E8B-1D0537BF23DD}" type="slidenum">
              <a:rPr lang="en-US" altLang="en-US" sz="1600">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charset="0"/>
                <a:buNone/>
              </a:pPr>
              <a:t>‹#›</a:t>
            </a:fld>
            <a:endParaRPr lang="en-US" altLang="en-US" sz="1600">
              <a:solidFill>
                <a:schemeClr val="accent3"/>
              </a:solidFill>
              <a:latin typeface="+mn-lt"/>
              <a:cs typeface="Times New Roman" pitchFamily="18" charset="0"/>
            </a:endParaRPr>
          </a:p>
        </p:txBody>
      </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667760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at We 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E5300-EABB-40F7-B105-90110BE4A769}"/>
              </a:ext>
            </a:extLst>
          </p:cNvPr>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hasCustomPrompt="1"/>
          </p:nvPr>
        </p:nvSpPr>
        <p:spPr bwMode="ltGray">
          <a:xfrm>
            <a:off x="453135" y="1368552"/>
            <a:ext cx="5029200" cy="722376"/>
          </a:xfrm>
          <a:solidFill>
            <a:schemeClr val="accent1"/>
          </a:solidFill>
          <a:ln>
            <a:solidFill>
              <a:schemeClr val="accent1"/>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6" name="Content Placeholder 5">
            <a:extLst>
              <a:ext uri="{FF2B5EF4-FFF2-40B4-BE49-F238E27FC236}">
                <a16:creationId xmlns:a16="http://schemas.microsoft.com/office/drawing/2014/main" id="{7943DBAE-053D-4258-A0FE-5E05FECABC2D}"/>
              </a:ext>
            </a:extLst>
          </p:cNvPr>
          <p:cNvSpPr>
            <a:spLocks noGrp="1"/>
          </p:cNvSpPr>
          <p:nvPr>
            <p:ph sz="quarter" idx="11"/>
          </p:nvPr>
        </p:nvSpPr>
        <p:spPr bwMode="ltGray">
          <a:xfrm>
            <a:off x="453135" y="2094040"/>
            <a:ext cx="5029200" cy="4760912"/>
          </a:xfrm>
          <a:ln>
            <a:solidFill>
              <a:schemeClr val="accent1"/>
            </a:solidFill>
          </a:ln>
        </p:spPr>
        <p:txBody>
          <a:bodyPr tIns="91440"/>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37D4495D-2ECE-45DF-8624-543229BB4152}"/>
              </a:ext>
            </a:extLst>
          </p:cNvPr>
          <p:cNvSpPr>
            <a:spLocks noGrp="1"/>
          </p:cNvSpPr>
          <p:nvPr>
            <p:ph type="pic" sz="quarter" idx="13"/>
          </p:nvPr>
        </p:nvSpPr>
        <p:spPr>
          <a:xfrm>
            <a:off x="5842000" y="1368552"/>
            <a:ext cx="2133600" cy="3011488"/>
          </a:xfrm>
        </p:spPr>
        <p:txBody>
          <a:bodyPr anchor="ctr"/>
          <a:lstStyle>
            <a:lvl1pPr marL="0" indent="0" algn="ctr">
              <a:buFontTx/>
              <a:buNone/>
              <a:defRPr sz="1800"/>
            </a:lvl1pPr>
          </a:lstStyle>
          <a:p>
            <a:r>
              <a:rPr lang="en-US"/>
              <a:t>Click icon to add picture</a:t>
            </a:r>
          </a:p>
        </p:txBody>
      </p:sp>
      <p:sp>
        <p:nvSpPr>
          <p:cNvPr id="5" name="Text Placeholder 4"/>
          <p:cNvSpPr>
            <a:spLocks noGrp="1"/>
          </p:cNvSpPr>
          <p:nvPr>
            <p:ph type="body" sz="quarter" idx="3" hasCustomPrompt="1"/>
          </p:nvPr>
        </p:nvSpPr>
        <p:spPr bwMode="ltGray">
          <a:xfrm>
            <a:off x="8335269" y="1368552"/>
            <a:ext cx="4898132" cy="725488"/>
          </a:xfrm>
          <a:solidFill>
            <a:schemeClr val="accent2"/>
          </a:solidFill>
          <a:ln>
            <a:solidFill>
              <a:schemeClr val="accent2"/>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9" name="Content Placeholder 8">
            <a:extLst>
              <a:ext uri="{FF2B5EF4-FFF2-40B4-BE49-F238E27FC236}">
                <a16:creationId xmlns:a16="http://schemas.microsoft.com/office/drawing/2014/main" id="{ABB50EAD-E6C6-482A-91D7-F0B0856BA885}"/>
              </a:ext>
            </a:extLst>
          </p:cNvPr>
          <p:cNvSpPr>
            <a:spLocks noGrp="1"/>
          </p:cNvSpPr>
          <p:nvPr>
            <p:ph sz="quarter" idx="12"/>
          </p:nvPr>
        </p:nvSpPr>
        <p:spPr bwMode="ltGray">
          <a:xfrm>
            <a:off x="8335267" y="2094040"/>
            <a:ext cx="4898132" cy="2286000"/>
          </a:xfrm>
          <a:ln>
            <a:solidFill>
              <a:schemeClr val="accent2"/>
            </a:solidFill>
          </a:ln>
        </p:spPr>
        <p:txBody>
          <a:bodyPr tIns="91440"/>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06506AF4-FCC7-40B6-92D8-FEA0F28A6207}"/>
              </a:ext>
            </a:extLst>
          </p:cNvPr>
          <p:cNvSpPr>
            <a:spLocks noGrp="1"/>
          </p:cNvSpPr>
          <p:nvPr>
            <p:ph type="body" sz="quarter" idx="14" hasCustomPrompt="1"/>
          </p:nvPr>
        </p:nvSpPr>
        <p:spPr bwMode="ltGray">
          <a:xfrm>
            <a:off x="5842000" y="4721352"/>
            <a:ext cx="7391401" cy="725488"/>
          </a:xfrm>
          <a:solidFill>
            <a:schemeClr val="accent3"/>
          </a:solidFill>
          <a:ln>
            <a:solidFill>
              <a:schemeClr val="accent3"/>
            </a:solidFill>
          </a:ln>
        </p:spPr>
        <p:txBody>
          <a:bodyPr bIns="0" anchor="ctr" anchorCtr="0"/>
          <a:lstStyle>
            <a:lvl1pPr marL="0" indent="0" algn="ctr">
              <a:spcBef>
                <a:spcPts val="0"/>
              </a:spcBef>
              <a:buNone/>
              <a:defRPr sz="2000" b="1">
                <a:solidFill>
                  <a:schemeClr val="bg1"/>
                </a:solidFill>
              </a:defRPr>
            </a:lvl1pPr>
            <a:lvl2pPr marL="628056" indent="0">
              <a:buNone/>
              <a:defRPr sz="2747" b="1"/>
            </a:lvl2pPr>
            <a:lvl3pPr marL="1256111" indent="0">
              <a:buNone/>
              <a:defRPr sz="2473" b="1"/>
            </a:lvl3pPr>
            <a:lvl4pPr marL="1884167" indent="0">
              <a:buNone/>
              <a:defRPr sz="2198" b="1"/>
            </a:lvl4pPr>
            <a:lvl5pPr marL="2512223" indent="0">
              <a:buNone/>
              <a:defRPr sz="2198" b="1"/>
            </a:lvl5pPr>
            <a:lvl6pPr marL="3140278" indent="0">
              <a:buNone/>
              <a:defRPr sz="2198" b="1"/>
            </a:lvl6pPr>
            <a:lvl7pPr marL="3768334" indent="0">
              <a:buNone/>
              <a:defRPr sz="2198" b="1"/>
            </a:lvl7pPr>
            <a:lvl8pPr marL="4396389" indent="0">
              <a:buNone/>
              <a:defRPr sz="2198" b="1"/>
            </a:lvl8pPr>
            <a:lvl9pPr marL="5024445" indent="0">
              <a:buNone/>
              <a:defRPr sz="2198" b="1"/>
            </a:lvl9pPr>
          </a:lstStyle>
          <a:p>
            <a:pPr lvl="0"/>
            <a:r>
              <a:rPr lang="en-US"/>
              <a:t>Edit Master text styles</a:t>
            </a:r>
          </a:p>
        </p:txBody>
      </p:sp>
      <p:sp>
        <p:nvSpPr>
          <p:cNvPr id="14" name="Picture Placeholder 13">
            <a:extLst>
              <a:ext uri="{FF2B5EF4-FFF2-40B4-BE49-F238E27FC236}">
                <a16:creationId xmlns:a16="http://schemas.microsoft.com/office/drawing/2014/main" id="{DA344229-5E58-4BF6-A058-2EB615BBFB29}"/>
              </a:ext>
            </a:extLst>
          </p:cNvPr>
          <p:cNvSpPr>
            <a:spLocks noGrp="1"/>
          </p:cNvSpPr>
          <p:nvPr>
            <p:ph type="pic" sz="quarter" idx="15"/>
          </p:nvPr>
        </p:nvSpPr>
        <p:spPr>
          <a:xfrm>
            <a:off x="5842000" y="5529072"/>
            <a:ext cx="1325880" cy="1325880"/>
          </a:xfrm>
          <a:prstGeom prst="rect">
            <a:avLst/>
          </a:prstGeom>
        </p:spPr>
        <p:txBody>
          <a:bodyPr/>
          <a:lstStyle>
            <a:lvl1pPr marL="0" indent="0">
              <a:buNone/>
              <a:defRPr sz="1800"/>
            </a:lvl1pPr>
          </a:lstStyle>
          <a:p>
            <a:r>
              <a:rPr lang="en-US"/>
              <a:t>Click icon to add picture</a:t>
            </a:r>
          </a:p>
        </p:txBody>
      </p:sp>
      <p:sp>
        <p:nvSpPr>
          <p:cNvPr id="16" name="Content Placeholder 15">
            <a:extLst>
              <a:ext uri="{FF2B5EF4-FFF2-40B4-BE49-F238E27FC236}">
                <a16:creationId xmlns:a16="http://schemas.microsoft.com/office/drawing/2014/main" id="{0DFD8B8E-2EEC-451D-8D09-8CA0004A1156}"/>
              </a:ext>
            </a:extLst>
          </p:cNvPr>
          <p:cNvSpPr>
            <a:spLocks noGrp="1"/>
          </p:cNvSpPr>
          <p:nvPr>
            <p:ph sz="quarter" idx="16"/>
          </p:nvPr>
        </p:nvSpPr>
        <p:spPr bwMode="gray">
          <a:xfrm>
            <a:off x="7213600" y="5529072"/>
            <a:ext cx="2209800" cy="1325880"/>
          </a:xfrm>
        </p:spPr>
        <p:txBody>
          <a:bodyPr tIns="91440" bIns="0"/>
          <a:lstStyle>
            <a:lvl1pPr marL="0" indent="0">
              <a:buNone/>
              <a:defRPr sz="1800" b="1"/>
            </a:lvl1pPr>
            <a:lvl2pPr marL="0" indent="0">
              <a:buNone/>
              <a:defRPr sz="1600"/>
            </a:lvl2pPr>
            <a:lvl3pPr marL="0" indent="0">
              <a:buNone/>
              <a:defRPr sz="1400"/>
            </a:lvl3pPr>
            <a:lvl4pPr marL="1365250" indent="0">
              <a:buNone/>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7" name="Picture Placeholder 13">
            <a:extLst>
              <a:ext uri="{FF2B5EF4-FFF2-40B4-BE49-F238E27FC236}">
                <a16:creationId xmlns:a16="http://schemas.microsoft.com/office/drawing/2014/main" id="{BBB729BD-7102-49C2-A797-D9CA33E9D98B}"/>
              </a:ext>
            </a:extLst>
          </p:cNvPr>
          <p:cNvSpPr>
            <a:spLocks noGrp="1"/>
          </p:cNvSpPr>
          <p:nvPr>
            <p:ph type="pic" sz="quarter" idx="17"/>
          </p:nvPr>
        </p:nvSpPr>
        <p:spPr>
          <a:xfrm>
            <a:off x="9651999" y="5529072"/>
            <a:ext cx="1325880" cy="1325880"/>
          </a:xfrm>
          <a:prstGeom prst="rect">
            <a:avLst/>
          </a:prstGeom>
        </p:spPr>
        <p:txBody>
          <a:bodyPr/>
          <a:lstStyle>
            <a:lvl1pPr marL="0" indent="0">
              <a:buNone/>
              <a:defRPr sz="1800"/>
            </a:lvl1pPr>
          </a:lstStyle>
          <a:p>
            <a:r>
              <a:rPr lang="en-US"/>
              <a:t>Click icon to add picture</a:t>
            </a:r>
          </a:p>
        </p:txBody>
      </p:sp>
      <p:sp>
        <p:nvSpPr>
          <p:cNvPr id="18" name="Content Placeholder 15">
            <a:extLst>
              <a:ext uri="{FF2B5EF4-FFF2-40B4-BE49-F238E27FC236}">
                <a16:creationId xmlns:a16="http://schemas.microsoft.com/office/drawing/2014/main" id="{723B0D1C-414E-409D-9A92-D4CE8A0A0032}"/>
              </a:ext>
            </a:extLst>
          </p:cNvPr>
          <p:cNvSpPr>
            <a:spLocks noGrp="1"/>
          </p:cNvSpPr>
          <p:nvPr>
            <p:ph sz="quarter" idx="18"/>
          </p:nvPr>
        </p:nvSpPr>
        <p:spPr bwMode="gray">
          <a:xfrm>
            <a:off x="11023599" y="5529072"/>
            <a:ext cx="2209800" cy="1325880"/>
          </a:xfrm>
        </p:spPr>
        <p:txBody>
          <a:bodyPr tIns="91440" bIns="0"/>
          <a:lstStyle>
            <a:lvl1pPr marL="0" indent="0">
              <a:buNone/>
              <a:defRPr sz="1800" b="1"/>
            </a:lvl1pPr>
            <a:lvl2pPr marL="0" indent="0">
              <a:buNone/>
              <a:defRPr sz="1600"/>
            </a:lvl2pPr>
            <a:lvl3pPr marL="0" indent="0">
              <a:buNone/>
              <a:defRPr sz="1400"/>
            </a:lvl3pPr>
            <a:lvl4pPr marL="1365250" indent="0">
              <a:buNone/>
              <a:defRPr sz="1800"/>
            </a:lvl4pPr>
            <a:lvl5pPr>
              <a:defRPr sz="1800"/>
            </a:lvl5pPr>
          </a:lstStyle>
          <a:p>
            <a:pPr lvl="0"/>
            <a:r>
              <a:rPr lang="en-US"/>
              <a:t>Click to edit Master text styles</a:t>
            </a:r>
          </a:p>
          <a:p>
            <a:pPr lvl="1"/>
            <a:r>
              <a:rPr lang="en-US"/>
              <a:t>Second level</a:t>
            </a:r>
          </a:p>
          <a:p>
            <a:pPr lvl="2"/>
            <a:r>
              <a:rPr lang="en-US"/>
              <a:t>Third level</a:t>
            </a:r>
          </a:p>
        </p:txBody>
      </p:sp>
      <p:sp>
        <p:nvSpPr>
          <p:cNvPr id="7" name="Footer Placeholder 6"/>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18915888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verview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638D1-0F98-4F28-BD00-DE91E2444215}"/>
              </a:ext>
            </a:extLst>
          </p:cNvPr>
          <p:cNvSpPr>
            <a:spLocks noGrp="1"/>
          </p:cNvSpPr>
          <p:nvPr>
            <p:ph type="title"/>
          </p:nvPr>
        </p:nvSpPr>
        <p:spPr/>
        <p:txBody>
          <a:bodyPr/>
          <a:lstStyle/>
          <a:p>
            <a:r>
              <a:rPr lang="en-US"/>
              <a:t>Click to edit Master title style</a:t>
            </a:r>
          </a:p>
        </p:txBody>
      </p:sp>
      <p:sp>
        <p:nvSpPr>
          <p:cNvPr id="5" name="Picture Placeholder 9">
            <a:extLst>
              <a:ext uri="{FF2B5EF4-FFF2-40B4-BE49-F238E27FC236}">
                <a16:creationId xmlns:a16="http://schemas.microsoft.com/office/drawing/2014/main" id="{ED3A38E0-CFD9-4B45-971D-DE06187B9E87}"/>
              </a:ext>
            </a:extLst>
          </p:cNvPr>
          <p:cNvSpPr>
            <a:spLocks noGrp="1"/>
          </p:cNvSpPr>
          <p:nvPr>
            <p:ph type="pic" sz="quarter" idx="12"/>
          </p:nvPr>
        </p:nvSpPr>
        <p:spPr>
          <a:xfrm>
            <a:off x="453136" y="1368552"/>
            <a:ext cx="7498080" cy="2560320"/>
          </a:xfrm>
          <a:noFill/>
        </p:spPr>
        <p:txBody>
          <a:bodyPr anchor="ctr"/>
          <a:lstStyle>
            <a:lvl1pPr marL="0" indent="0" algn="ctr">
              <a:buNone/>
              <a:defRPr/>
            </a:lvl1pPr>
          </a:lstStyle>
          <a:p>
            <a:r>
              <a:rPr lang="en-US"/>
              <a:t>Click icon to add picture</a:t>
            </a:r>
          </a:p>
        </p:txBody>
      </p:sp>
      <p:sp>
        <p:nvSpPr>
          <p:cNvPr id="6" name="Content Placeholder 12">
            <a:extLst>
              <a:ext uri="{FF2B5EF4-FFF2-40B4-BE49-F238E27FC236}">
                <a16:creationId xmlns:a16="http://schemas.microsoft.com/office/drawing/2014/main" id="{E8F0EDD7-4429-4FBA-9C81-FCFE76B08555}"/>
              </a:ext>
            </a:extLst>
          </p:cNvPr>
          <p:cNvSpPr>
            <a:spLocks noGrp="1"/>
          </p:cNvSpPr>
          <p:nvPr>
            <p:ph sz="quarter" idx="13"/>
          </p:nvPr>
        </p:nvSpPr>
        <p:spPr bwMode="ltGray">
          <a:xfrm>
            <a:off x="453136" y="4191000"/>
            <a:ext cx="7498080" cy="2663952"/>
          </a:xfrm>
          <a:solidFill>
            <a:schemeClr val="accent1"/>
          </a:solidFill>
        </p:spPr>
        <p:txBody>
          <a:bodyPr lIns="182880" tIns="91440" rIns="182880" bIns="91440"/>
          <a:lstStyle>
            <a:lvl1pPr marL="0" indent="0">
              <a:buNone/>
              <a:defRPr lang="en-US" sz="2400" b="1" baseline="0" dirty="0" smtClean="0">
                <a:solidFill>
                  <a:schemeClr val="bg1"/>
                </a:solidFill>
                <a:latin typeface="+mn-lt"/>
                <a:ea typeface="+mn-ea"/>
                <a:cs typeface="+mn-cs"/>
              </a:defRPr>
            </a:lvl1pPr>
            <a:lvl2pPr marL="0" indent="0">
              <a:spcBef>
                <a:spcPts val="600"/>
              </a:spcBef>
              <a:buNone/>
              <a:defRPr lang="en-US" sz="2200" dirty="0" smtClean="0">
                <a:solidFill>
                  <a:schemeClr val="bg1"/>
                </a:solidFill>
                <a:latin typeface="+mn-lt"/>
              </a:defRPr>
            </a:lvl2pPr>
            <a:lvl3pPr marL="750888" indent="-342900">
              <a:defRPr lang="en-US" sz="2200" dirty="0" smtClean="0">
                <a:solidFill>
                  <a:schemeClr val="tx1"/>
                </a:solidFill>
                <a:latin typeface="+mn-lt"/>
              </a:defRPr>
            </a:lvl3pPr>
            <a:lvl4pPr marL="1085900" indent="0">
              <a:buNone/>
              <a:defRPr sz="2200"/>
            </a:lvl4pPr>
            <a:lvl5pPr>
              <a:defRPr sz="2200"/>
            </a:lvl5pPr>
          </a:lstStyle>
          <a:p>
            <a:pPr marL="0" lvl="0" indent="0" algn="l" defTabSz="1019222" rtl="0" eaLnBrk="1" fontAlgn="base" hangingPunct="1">
              <a:spcBef>
                <a:spcPts val="1200"/>
              </a:spcBef>
              <a:spcAft>
                <a:spcPts val="0"/>
              </a:spcAft>
              <a:buClr>
                <a:schemeClr val="tx1"/>
              </a:buClr>
              <a:buFont typeface="Wingdings" pitchFamily="2" charset="2"/>
              <a:buNone/>
            </a:pPr>
            <a:r>
              <a:rPr lang="en-US"/>
              <a:t>Click to edit Master text styles</a:t>
            </a:r>
          </a:p>
          <a:p>
            <a:pPr marL="0" lvl="1" indent="0" algn="l" defTabSz="1019222" rtl="0" eaLnBrk="1" fontAlgn="base" hangingPunct="1">
              <a:spcBef>
                <a:spcPts val="1200"/>
              </a:spcBef>
              <a:spcAft>
                <a:spcPts val="0"/>
              </a:spcAft>
              <a:buClr>
                <a:schemeClr val="tx1"/>
              </a:buClr>
              <a:buFont typeface="Wingdings" pitchFamily="2" charset="2"/>
              <a:buNone/>
            </a:pPr>
            <a:r>
              <a:rPr lang="en-US"/>
              <a:t>Second level</a:t>
            </a:r>
          </a:p>
        </p:txBody>
      </p:sp>
      <p:sp>
        <p:nvSpPr>
          <p:cNvPr id="4" name="Content Placeholder 4">
            <a:extLst>
              <a:ext uri="{FF2B5EF4-FFF2-40B4-BE49-F238E27FC236}">
                <a16:creationId xmlns:a16="http://schemas.microsoft.com/office/drawing/2014/main" id="{4F711279-8E5F-42B3-9D98-07E7DF6BE76B}"/>
              </a:ext>
            </a:extLst>
          </p:cNvPr>
          <p:cNvSpPr>
            <a:spLocks noGrp="1"/>
          </p:cNvSpPr>
          <p:nvPr>
            <p:ph sz="quarter" idx="11"/>
          </p:nvPr>
        </p:nvSpPr>
        <p:spPr bwMode="ltGray">
          <a:xfrm>
            <a:off x="8198104" y="1368552"/>
            <a:ext cx="5166360" cy="5486400"/>
          </a:xfrm>
          <a:solidFill>
            <a:schemeClr val="bg1"/>
          </a:solidFill>
        </p:spPr>
        <p:txBody>
          <a:bodyPr lIns="182880" tIns="91440" rIns="182880" bIns="91440"/>
          <a:lstStyle>
            <a:lvl1pPr marL="0" indent="0">
              <a:buNone/>
              <a:defRPr sz="2400" b="1"/>
            </a:lvl1pPr>
            <a:lvl2pPr marL="457200" indent="-296863">
              <a:spcBef>
                <a:spcPts val="1200"/>
              </a:spcBef>
              <a:buClr>
                <a:schemeClr val="accent1"/>
              </a:buClr>
              <a:buFont typeface="Wingdings" panose="05000000000000000000" pitchFamily="2" charset="2"/>
              <a:buChar char="§"/>
              <a:defRPr sz="2200"/>
            </a:lvl2pPr>
            <a:lvl3pPr marL="914400" indent="-282575">
              <a:spcBef>
                <a:spcPts val="600"/>
              </a:spcBef>
              <a:buClr>
                <a:schemeClr val="accent2"/>
              </a:buClr>
              <a:buFont typeface="Calibri" panose="020F0502020204030204" pitchFamily="34" charset="0"/>
              <a:buChar cha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p:txBody>
      </p:sp>
      <p:sp>
        <p:nvSpPr>
          <p:cNvPr id="3" name="Footer Placeholder 2">
            <a:extLst>
              <a:ext uri="{FF2B5EF4-FFF2-40B4-BE49-F238E27FC236}">
                <a16:creationId xmlns:a16="http://schemas.microsoft.com/office/drawing/2014/main" id="{987B55BE-3053-4769-9B4C-88ED69B9DCA7}"/>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9696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_no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47E1DF-9BDB-4039-A07F-74800A71C1C5}"/>
              </a:ext>
            </a:extLst>
          </p:cNvPr>
          <p:cNvSpPr/>
          <p:nvPr userDrawn="1"/>
        </p:nvSpPr>
        <p:spPr bwMode="gray">
          <a:xfrm>
            <a:off x="0" y="4724400"/>
            <a:ext cx="13817600" cy="3048000"/>
          </a:xfrm>
          <a:prstGeom prst="rect">
            <a:avLst/>
          </a:prstGeom>
          <a:solidFill>
            <a:schemeClr val="accent6"/>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sp>
        <p:nvSpPr>
          <p:cNvPr id="11" name="Rectangle 10">
            <a:extLst>
              <a:ext uri="{FF2B5EF4-FFF2-40B4-BE49-F238E27FC236}">
                <a16:creationId xmlns:a16="http://schemas.microsoft.com/office/drawing/2014/main" id="{1177B5FE-E347-4F82-8A69-45C7B59D6F0F}"/>
              </a:ext>
            </a:extLst>
          </p:cNvPr>
          <p:cNvSpPr/>
          <p:nvPr userDrawn="1"/>
        </p:nvSpPr>
        <p:spPr bwMode="ltGray">
          <a:xfrm>
            <a:off x="0" y="4648200"/>
            <a:ext cx="13817600" cy="228600"/>
          </a:xfrm>
          <a:prstGeom prst="rect">
            <a:avLst/>
          </a:prstGeom>
          <a:solidFill>
            <a:schemeClr val="accent1"/>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pic>
        <p:nvPicPr>
          <p:cNvPr id="8" name="Picture 7">
            <a:extLst>
              <a:ext uri="{FF2B5EF4-FFF2-40B4-BE49-F238E27FC236}">
                <a16:creationId xmlns:a16="http://schemas.microsoft.com/office/drawing/2014/main" id="{60107A3B-9E99-43BD-A6B5-531D930B3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ltGray">
          <a:xfrm>
            <a:off x="10736826" y="-1"/>
            <a:ext cx="2469686" cy="1155846"/>
          </a:xfrm>
          <a:prstGeom prst="rect">
            <a:avLst/>
          </a:prstGeom>
        </p:spPr>
      </p:pic>
      <p:sp>
        <p:nvSpPr>
          <p:cNvPr id="4" name="Title 3">
            <a:extLst>
              <a:ext uri="{FF2B5EF4-FFF2-40B4-BE49-F238E27FC236}">
                <a16:creationId xmlns:a16="http://schemas.microsoft.com/office/drawing/2014/main" id="{D9B0BA5D-2B56-4EA3-8A08-BD36132AB785}"/>
              </a:ext>
            </a:extLst>
          </p:cNvPr>
          <p:cNvSpPr>
            <a:spLocks noGrp="1"/>
          </p:cNvSpPr>
          <p:nvPr>
            <p:ph type="title"/>
          </p:nvPr>
        </p:nvSpPr>
        <p:spPr>
          <a:xfrm>
            <a:off x="704050" y="3466010"/>
            <a:ext cx="12409501" cy="841512"/>
          </a:xfrm>
        </p:spPr>
        <p:txBody>
          <a:bodyPr anchor="b" anchorCtr="0">
            <a:noAutofit/>
          </a:bodyPr>
          <a:lstStyle>
            <a:lvl1pPr>
              <a:defRPr sz="4000">
                <a:solidFill>
                  <a:schemeClr val="tx1"/>
                </a:solidFill>
              </a:defRPr>
            </a:lvl1pPr>
          </a:lstStyle>
          <a:p>
            <a:r>
              <a:rPr lang="en-US"/>
              <a:t>Click to edit Master title style</a:t>
            </a:r>
          </a:p>
        </p:txBody>
      </p:sp>
      <p:sp>
        <p:nvSpPr>
          <p:cNvPr id="5" name="Subtitle 2">
            <a:extLst>
              <a:ext uri="{FF2B5EF4-FFF2-40B4-BE49-F238E27FC236}">
                <a16:creationId xmlns:a16="http://schemas.microsoft.com/office/drawing/2014/main" id="{C0277525-C08C-4E91-8647-DB2D976DEC62}"/>
              </a:ext>
            </a:extLst>
          </p:cNvPr>
          <p:cNvSpPr>
            <a:spLocks noGrp="1"/>
          </p:cNvSpPr>
          <p:nvPr>
            <p:ph type="subTitle" idx="1" hasCustomPrompt="1"/>
          </p:nvPr>
        </p:nvSpPr>
        <p:spPr>
          <a:xfrm>
            <a:off x="704050" y="5212080"/>
            <a:ext cx="12409501" cy="1801368"/>
          </a:xfrm>
        </p:spPr>
        <p:txBody>
          <a:bodyPr>
            <a:normAutofit/>
          </a:bodyPr>
          <a:lstStyle>
            <a:lvl1pPr marL="0" indent="0" algn="l">
              <a:buNone/>
              <a:defRPr sz="2800" b="1">
                <a:solidFill>
                  <a:schemeClr val="accent2"/>
                </a:solidFill>
              </a:defRPr>
            </a:lvl1pPr>
            <a:lvl2pPr marL="0" indent="0" algn="l">
              <a:spcBef>
                <a:spcPts val="1200"/>
              </a:spcBef>
              <a:buNone/>
              <a:defRPr sz="2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&lt;date&gt;</a:t>
            </a:r>
          </a:p>
          <a:p>
            <a:pPr lvl="1"/>
            <a:r>
              <a:rPr lang="en-US"/>
              <a:t>&lt;presenter&gt;</a:t>
            </a:r>
          </a:p>
        </p:txBody>
      </p:sp>
    </p:spTree>
    <p:extLst>
      <p:ext uri="{BB962C8B-B14F-4D97-AF65-F5344CB8AC3E}">
        <p14:creationId xmlns:p14="http://schemas.microsoft.com/office/powerpoint/2010/main" val="3826914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verview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D11D1-B8AB-49C8-B044-DEB860534800}"/>
              </a:ext>
            </a:extLst>
          </p:cNvPr>
          <p:cNvSpPr>
            <a:spLocks noGrp="1"/>
          </p:cNvSpPr>
          <p:nvPr>
            <p:ph type="title"/>
          </p:nvPr>
        </p:nvSpPr>
        <p:spPr/>
        <p:txBody>
          <a:bodyPr/>
          <a:lstStyle/>
          <a:p>
            <a:r>
              <a:rPr lang="en-US"/>
              <a:t>Click to edit Master title style</a:t>
            </a:r>
          </a:p>
        </p:txBody>
      </p:sp>
      <p:sp>
        <p:nvSpPr>
          <p:cNvPr id="4" name="Content Placeholder 12">
            <a:extLst>
              <a:ext uri="{FF2B5EF4-FFF2-40B4-BE49-F238E27FC236}">
                <a16:creationId xmlns:a16="http://schemas.microsoft.com/office/drawing/2014/main" id="{749DEEA1-037B-46C2-8126-B6D0C29209A7}"/>
              </a:ext>
            </a:extLst>
          </p:cNvPr>
          <p:cNvSpPr>
            <a:spLocks noGrp="1"/>
          </p:cNvSpPr>
          <p:nvPr>
            <p:ph sz="quarter" idx="13"/>
          </p:nvPr>
        </p:nvSpPr>
        <p:spPr bwMode="ltGray">
          <a:xfrm>
            <a:off x="453135" y="1368552"/>
            <a:ext cx="8869680" cy="2743200"/>
          </a:xfrm>
          <a:solidFill>
            <a:schemeClr val="accent1"/>
          </a:solidFill>
        </p:spPr>
        <p:txBody>
          <a:bodyPr lIns="182880" tIns="91440" rIns="182880" bIns="91440"/>
          <a:lstStyle>
            <a:lvl1pPr marL="0" indent="0">
              <a:buNone/>
              <a:defRPr lang="en-US" sz="2400" b="1" baseline="0" dirty="0" smtClean="0">
                <a:solidFill>
                  <a:schemeClr val="bg1"/>
                </a:solidFill>
                <a:latin typeface="+mn-lt"/>
                <a:ea typeface="+mn-ea"/>
                <a:cs typeface="+mn-cs"/>
              </a:defRPr>
            </a:lvl1pPr>
            <a:lvl2pPr marL="0" indent="0">
              <a:spcBef>
                <a:spcPts val="600"/>
              </a:spcBef>
              <a:buNone/>
              <a:defRPr lang="en-US" sz="2000" dirty="0" smtClean="0">
                <a:solidFill>
                  <a:schemeClr val="bg1"/>
                </a:solidFill>
                <a:latin typeface="+mn-lt"/>
              </a:defRPr>
            </a:lvl2pPr>
            <a:lvl3pPr marL="750888" indent="-342900">
              <a:defRPr lang="en-US" sz="2200" dirty="0" smtClean="0">
                <a:solidFill>
                  <a:schemeClr val="tx1"/>
                </a:solidFill>
                <a:latin typeface="+mn-lt"/>
              </a:defRPr>
            </a:lvl3pPr>
            <a:lvl4pPr marL="1085900" indent="0">
              <a:buNone/>
              <a:defRPr sz="2200"/>
            </a:lvl4pPr>
            <a:lvl5pPr>
              <a:defRPr sz="2200"/>
            </a:lvl5pPr>
          </a:lstStyle>
          <a:p>
            <a:pPr marL="0" lvl="0" indent="0" algn="l" defTabSz="1019222" rtl="0" eaLnBrk="1" fontAlgn="base" hangingPunct="1">
              <a:spcBef>
                <a:spcPts val="1200"/>
              </a:spcBef>
              <a:spcAft>
                <a:spcPts val="0"/>
              </a:spcAft>
              <a:buClr>
                <a:schemeClr val="tx1"/>
              </a:buClr>
              <a:buFont typeface="Wingdings" pitchFamily="2" charset="2"/>
              <a:buNone/>
            </a:pPr>
            <a:r>
              <a:rPr lang="en-US"/>
              <a:t>Click to edit Master text styles</a:t>
            </a:r>
          </a:p>
          <a:p>
            <a:pPr marL="0" lvl="1" indent="0" algn="l" defTabSz="1019222" rtl="0" eaLnBrk="1" fontAlgn="base" hangingPunct="1">
              <a:spcBef>
                <a:spcPts val="1200"/>
              </a:spcBef>
              <a:spcAft>
                <a:spcPts val="0"/>
              </a:spcAft>
              <a:buClr>
                <a:schemeClr val="tx1"/>
              </a:buClr>
              <a:buFont typeface="Wingdings" pitchFamily="2" charset="2"/>
              <a:buNone/>
            </a:pPr>
            <a:r>
              <a:rPr lang="en-US"/>
              <a:t>Second level</a:t>
            </a:r>
          </a:p>
        </p:txBody>
      </p:sp>
      <p:sp>
        <p:nvSpPr>
          <p:cNvPr id="5" name="Content Placeholder 4">
            <a:extLst>
              <a:ext uri="{FF2B5EF4-FFF2-40B4-BE49-F238E27FC236}">
                <a16:creationId xmlns:a16="http://schemas.microsoft.com/office/drawing/2014/main" id="{8DD7A66D-2EAA-4CA7-BCA5-933E3AC44D5C}"/>
              </a:ext>
            </a:extLst>
          </p:cNvPr>
          <p:cNvSpPr>
            <a:spLocks noGrp="1"/>
          </p:cNvSpPr>
          <p:nvPr>
            <p:ph sz="quarter" idx="11"/>
          </p:nvPr>
        </p:nvSpPr>
        <p:spPr bwMode="gray">
          <a:xfrm>
            <a:off x="453133" y="4372515"/>
            <a:ext cx="8869680" cy="504285"/>
          </a:xfrm>
          <a:solidFill>
            <a:schemeClr val="accent5"/>
          </a:solidFill>
        </p:spPr>
        <p:txBody>
          <a:bodyPr lIns="182880" tIns="91440" rIns="182880" bIns="91440"/>
          <a:lstStyle>
            <a:lvl1pPr marL="0" indent="0">
              <a:buNone/>
              <a:defRPr sz="2400" b="1"/>
            </a:lvl1pPr>
            <a:lvl2pPr marL="296863" indent="-296863">
              <a:spcBef>
                <a:spcPts val="1200"/>
              </a:spcBef>
              <a:buFont typeface="Wingdings" panose="05000000000000000000" pitchFamily="2" charset="2"/>
              <a:buChar char="§"/>
              <a:defRPr sz="2200"/>
            </a:lvl2pPr>
            <a:lvl3pPr marL="690563" indent="-282575">
              <a:spcBef>
                <a:spcPts val="600"/>
              </a:spcBef>
              <a:buFont typeface="Calibri" panose="020F0502020204030204" pitchFamily="34" charset="0"/>
              <a:buChar char="—"/>
              <a:defRPr sz="2200"/>
            </a:lvl3pPr>
            <a:lvl4pPr>
              <a:defRPr sz="2200"/>
            </a:lvl4pPr>
            <a:lvl5pPr>
              <a:defRPr sz="2200"/>
            </a:lvl5pPr>
          </a:lstStyle>
          <a:p>
            <a:pPr lvl="0"/>
            <a:r>
              <a:rPr lang="en-US"/>
              <a:t>Click to edit Master text styles</a:t>
            </a:r>
          </a:p>
        </p:txBody>
      </p:sp>
      <p:sp>
        <p:nvSpPr>
          <p:cNvPr id="7" name="Content Placeholder 4">
            <a:extLst>
              <a:ext uri="{FF2B5EF4-FFF2-40B4-BE49-F238E27FC236}">
                <a16:creationId xmlns:a16="http://schemas.microsoft.com/office/drawing/2014/main" id="{B2148383-EFD9-45D3-B240-105C468C44BD}"/>
              </a:ext>
            </a:extLst>
          </p:cNvPr>
          <p:cNvSpPr>
            <a:spLocks noGrp="1"/>
          </p:cNvSpPr>
          <p:nvPr>
            <p:ph sz="quarter" idx="15" hasCustomPrompt="1"/>
          </p:nvPr>
        </p:nvSpPr>
        <p:spPr bwMode="gray">
          <a:xfrm>
            <a:off x="453133" y="4876800"/>
            <a:ext cx="8869680" cy="1978152"/>
          </a:xfrm>
          <a:solidFill>
            <a:schemeClr val="accent5"/>
          </a:solidFill>
        </p:spPr>
        <p:txBody>
          <a:bodyPr lIns="182880" tIns="91440" rIns="182880" bIns="91440" numCol="2" spcCol="182880"/>
          <a:lstStyle>
            <a:lvl1pPr marL="514350" indent="-342900">
              <a:buClr>
                <a:schemeClr val="tx1"/>
              </a:buClr>
              <a:buFont typeface="Wingdings" panose="05000000000000000000" pitchFamily="2" charset="2"/>
              <a:buChar char="§"/>
              <a:defRPr sz="2000" b="0"/>
            </a:lvl1pPr>
            <a:lvl2pPr marL="971550" indent="-296863">
              <a:spcBef>
                <a:spcPts val="600"/>
              </a:spcBef>
              <a:buClrTx/>
              <a:buFont typeface="Calibri" panose="020F0502020204030204" pitchFamily="34" charset="0"/>
              <a:buChar char="–"/>
              <a:defRPr sz="2000"/>
            </a:lvl2pPr>
            <a:lvl3pPr marL="914400" indent="-282575">
              <a:spcBef>
                <a:spcPts val="600"/>
              </a:spcBef>
              <a:buFont typeface="Calibri" panose="020F0502020204030204" pitchFamily="34" charset="0"/>
              <a:buChar char="—"/>
              <a:defRPr sz="2000"/>
            </a:lvl3pPr>
            <a:lvl4pPr>
              <a:defRPr sz="2200"/>
            </a:lvl4pPr>
            <a:lvl5pPr>
              <a:defRPr sz="2200"/>
            </a:lvl5pPr>
          </a:lstStyle>
          <a:p>
            <a:pPr lvl="0"/>
            <a:r>
              <a:rPr lang="en-US"/>
              <a:t>Second level</a:t>
            </a:r>
          </a:p>
          <a:p>
            <a:pPr lvl="1"/>
            <a:r>
              <a:rPr lang="en-US"/>
              <a:t>Third level</a:t>
            </a:r>
          </a:p>
        </p:txBody>
      </p:sp>
      <p:sp>
        <p:nvSpPr>
          <p:cNvPr id="6" name="Picture Placeholder 9">
            <a:extLst>
              <a:ext uri="{FF2B5EF4-FFF2-40B4-BE49-F238E27FC236}">
                <a16:creationId xmlns:a16="http://schemas.microsoft.com/office/drawing/2014/main" id="{5AABE914-95F3-437E-8BEA-D47648F5D878}"/>
              </a:ext>
            </a:extLst>
          </p:cNvPr>
          <p:cNvSpPr>
            <a:spLocks noGrp="1"/>
          </p:cNvSpPr>
          <p:nvPr>
            <p:ph type="pic" sz="quarter" idx="12"/>
          </p:nvPr>
        </p:nvSpPr>
        <p:spPr>
          <a:xfrm>
            <a:off x="9523984" y="1368552"/>
            <a:ext cx="3840480" cy="5486400"/>
          </a:xfrm>
          <a:noFill/>
        </p:spPr>
        <p:txBody>
          <a:bodyPr anchor="ctr"/>
          <a:lstStyle>
            <a:lvl1pPr marL="0" indent="0" algn="ctr">
              <a:buNone/>
              <a:defRPr/>
            </a:lvl1pPr>
          </a:lstStyle>
          <a:p>
            <a:r>
              <a:rPr lang="en-US"/>
              <a:t>Click icon to add picture</a:t>
            </a:r>
          </a:p>
        </p:txBody>
      </p:sp>
      <p:sp>
        <p:nvSpPr>
          <p:cNvPr id="3" name="Footer Placeholder 2">
            <a:extLst>
              <a:ext uri="{FF2B5EF4-FFF2-40B4-BE49-F238E27FC236}">
                <a16:creationId xmlns:a16="http://schemas.microsoft.com/office/drawing/2014/main" id="{65632F11-FDF6-4AB7-B5A6-D5B5E85C7664}"/>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418529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E4229-4852-464B-817A-DC05D7616EC4}"/>
              </a:ext>
            </a:extLst>
          </p:cNvPr>
          <p:cNvSpPr>
            <a:spLocks noGrp="1"/>
          </p:cNvSpPr>
          <p:nvPr>
            <p:ph type="title"/>
          </p:nvPr>
        </p:nvSpPr>
        <p:spPr/>
        <p:txBody>
          <a:bodyPr/>
          <a:lstStyle/>
          <a:p>
            <a:r>
              <a:rPr lang="en-US"/>
              <a:t>Click to edit Master title style</a:t>
            </a:r>
          </a:p>
        </p:txBody>
      </p:sp>
      <p:sp>
        <p:nvSpPr>
          <p:cNvPr id="10" name="Picture Placeholder 21">
            <a:extLst>
              <a:ext uri="{FF2B5EF4-FFF2-40B4-BE49-F238E27FC236}">
                <a16:creationId xmlns:a16="http://schemas.microsoft.com/office/drawing/2014/main" id="{308EDE5B-A42C-40BF-BAAD-E36301EC9B4F}"/>
              </a:ext>
            </a:extLst>
          </p:cNvPr>
          <p:cNvSpPr>
            <a:spLocks noGrp="1" noChangeAspect="1"/>
          </p:cNvSpPr>
          <p:nvPr>
            <p:ph type="pic" sz="quarter" idx="14"/>
          </p:nvPr>
        </p:nvSpPr>
        <p:spPr>
          <a:xfrm>
            <a:off x="453136" y="1368552"/>
            <a:ext cx="2011680" cy="2011680"/>
          </a:xfrm>
          <a:prstGeom prst="rect">
            <a:avLst/>
          </a:prstGeom>
        </p:spPr>
        <p:txBody>
          <a:bodyPr/>
          <a:lstStyle>
            <a:lvl1pPr marL="0" indent="0">
              <a:buNone/>
              <a:defRPr/>
            </a:lvl1pPr>
          </a:lstStyle>
          <a:p>
            <a:r>
              <a:rPr lang="en-US"/>
              <a:t>Click icon to add picture</a:t>
            </a:r>
          </a:p>
        </p:txBody>
      </p:sp>
      <p:sp>
        <p:nvSpPr>
          <p:cNvPr id="11" name="Content Placeholder 18">
            <a:extLst>
              <a:ext uri="{FF2B5EF4-FFF2-40B4-BE49-F238E27FC236}">
                <a16:creationId xmlns:a16="http://schemas.microsoft.com/office/drawing/2014/main" id="{482083BD-B86D-44EE-BE4F-CB5A1B131B66}"/>
              </a:ext>
            </a:extLst>
          </p:cNvPr>
          <p:cNvSpPr>
            <a:spLocks noGrp="1"/>
          </p:cNvSpPr>
          <p:nvPr>
            <p:ph sz="quarter" idx="21"/>
          </p:nvPr>
        </p:nvSpPr>
        <p:spPr bwMode="gray">
          <a:xfrm>
            <a:off x="2469386" y="1368552"/>
            <a:ext cx="4297680" cy="2011680"/>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4" name="Rectangle 24">
            <a:extLst>
              <a:ext uri="{FF2B5EF4-FFF2-40B4-BE49-F238E27FC236}">
                <a16:creationId xmlns:a16="http://schemas.microsoft.com/office/drawing/2014/main" id="{727FEECD-F2A5-4272-B531-A932E57941AC}"/>
              </a:ext>
            </a:extLst>
          </p:cNvPr>
          <p:cNvSpPr>
            <a:spLocks noChangeArrowheads="1"/>
          </p:cNvSpPr>
          <p:nvPr userDrawn="1"/>
        </p:nvSpPr>
        <p:spPr bwMode="ltGray">
          <a:xfrm>
            <a:off x="6872224" y="1368552"/>
            <a:ext cx="6492240" cy="2011680"/>
          </a:xfrm>
          <a:prstGeom prst="rect">
            <a:avLst/>
          </a:prstGeom>
          <a:solidFill>
            <a:schemeClr val="accent2"/>
          </a:solidFill>
          <a:ln>
            <a:noFill/>
          </a:ln>
        </p:spPr>
        <p:txBody>
          <a:bodyPr lIns="137161" tIns="137161" rIns="137161" bIns="137161"/>
          <a:lstStyle>
            <a:lvl1pPr marL="111125" indent="-111125" defTabSz="1017588" eaLnBrk="0" hangingPunct="0">
              <a:lnSpc>
                <a:spcPts val="2200"/>
              </a:lnSpc>
              <a:spcAft>
                <a:spcPct val="50000"/>
              </a:spcAft>
              <a:buClr>
                <a:schemeClr val="tx2"/>
              </a:buClr>
              <a:buFont typeface="Wingdings" pitchFamily="2" charset="2"/>
              <a:defRPr sz="2000" b="1">
                <a:solidFill>
                  <a:srgbClr val="00A5E0"/>
                </a:solidFill>
                <a:latin typeface="Arial" charset="0"/>
                <a:ea typeface="ヒラギノ角ゴ Pro W3" charset="-128"/>
              </a:defRPr>
            </a:lvl1pPr>
            <a:lvl2pPr marL="742950" indent="-285750" defTabSz="1017588" eaLnBrk="0" hangingPunct="0">
              <a:spcAft>
                <a:spcPct val="50000"/>
              </a:spcAft>
              <a:buClr>
                <a:srgbClr val="215C6E"/>
              </a:buClr>
              <a:buFont typeface="Arial" charset="0"/>
              <a:buChar char="–"/>
              <a:defRPr sz="1600">
                <a:solidFill>
                  <a:schemeClr val="tx1"/>
                </a:solidFill>
                <a:latin typeface="Arial" charset="0"/>
                <a:ea typeface="ヒラギノ角ゴ Pro W3" charset="-128"/>
              </a:defRPr>
            </a:lvl2pPr>
            <a:lvl3pPr marL="1143000" indent="-228600" defTabSz="1017588" eaLnBrk="0" hangingPunct="0">
              <a:spcAft>
                <a:spcPts val="963"/>
              </a:spcAft>
              <a:buClr>
                <a:schemeClr val="tx2"/>
              </a:buClr>
              <a:buFont typeface="Wingdings" pitchFamily="2" charset="2"/>
              <a:buChar char="§"/>
              <a:defRPr sz="1600">
                <a:solidFill>
                  <a:schemeClr val="tx1"/>
                </a:solidFill>
                <a:latin typeface="Arial" charset="0"/>
                <a:ea typeface="MS PGothic" pitchFamily="34" charset="-128"/>
              </a:defRPr>
            </a:lvl3pPr>
            <a:lvl4pPr marL="1600200" indent="-228600" defTabSz="1017588" eaLnBrk="0" hangingPunct="0">
              <a:spcAft>
                <a:spcPct val="50000"/>
              </a:spcAft>
              <a:buClr>
                <a:srgbClr val="F2B623"/>
              </a:buClr>
              <a:buFont typeface="Wingdings" pitchFamily="2" charset="2"/>
              <a:buChar char="§"/>
              <a:defRPr sz="1600">
                <a:solidFill>
                  <a:schemeClr val="tx1"/>
                </a:solidFill>
                <a:latin typeface="Arial" charset="0"/>
                <a:ea typeface="MS PGothic" pitchFamily="34" charset="-128"/>
              </a:defRPr>
            </a:lvl4pPr>
            <a:lvl5pPr marL="2057400" indent="-228600" defTabSz="1017588" eaLnBrk="0" hangingPunct="0">
              <a:spcAft>
                <a:spcPct val="50000"/>
              </a:spcAft>
              <a:buClr>
                <a:schemeClr val="tx2"/>
              </a:buClr>
              <a:buFont typeface="Arial" charset="0"/>
              <a:buChar char="▪"/>
              <a:defRPr sz="1600">
                <a:solidFill>
                  <a:schemeClr val="tx1"/>
                </a:solidFill>
                <a:latin typeface="Arial" charset="0"/>
                <a:ea typeface="ヒラギノ角ゴ Pro W3" charset="-128"/>
              </a:defRPr>
            </a:lvl5pPr>
            <a:lvl6pPr marL="25146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6pPr>
            <a:lvl7pPr marL="29718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7pPr>
            <a:lvl8pPr marL="34290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8pPr>
            <a:lvl9pPr marL="3886200" indent="-228600" defTabSz="1017588" eaLnBrk="0" fontAlgn="base" hangingPunct="0">
              <a:spcBef>
                <a:spcPct val="0"/>
              </a:spcBef>
              <a:spcAft>
                <a:spcPct val="50000"/>
              </a:spcAft>
              <a:buClr>
                <a:schemeClr val="tx2"/>
              </a:buClr>
              <a:buFont typeface="Arial" charset="0"/>
              <a:buChar char="▪"/>
              <a:defRPr sz="1600">
                <a:solidFill>
                  <a:schemeClr val="tx1"/>
                </a:solidFill>
                <a:latin typeface="Arial" charset="0"/>
                <a:ea typeface="ヒラギノ角ゴ Pro W3" charset="-128"/>
              </a:defRPr>
            </a:lvl9pPr>
          </a:lstStyle>
          <a:p>
            <a:pPr eaLnBrk="1" hangingPunct="1">
              <a:lnSpc>
                <a:spcPct val="100000"/>
              </a:lnSpc>
              <a:spcBef>
                <a:spcPts val="0"/>
              </a:spcBef>
              <a:spcAft>
                <a:spcPts val="0"/>
              </a:spcAft>
              <a:buClr>
                <a:schemeClr val="bg1"/>
              </a:buClr>
              <a:buFontTx/>
              <a:buNone/>
            </a:pPr>
            <a:r>
              <a:rPr lang="en-US" altLang="en-US" sz="2000" baseline="0">
                <a:solidFill>
                  <a:schemeClr val="bg1"/>
                </a:solidFill>
                <a:latin typeface="+mn-lt"/>
                <a:ea typeface="MS PGothic" pitchFamily="34" charset="-128"/>
              </a:rPr>
              <a:t>Education</a:t>
            </a:r>
          </a:p>
        </p:txBody>
      </p:sp>
      <p:sp>
        <p:nvSpPr>
          <p:cNvPr id="9" name="Content Placeholder 14">
            <a:extLst>
              <a:ext uri="{FF2B5EF4-FFF2-40B4-BE49-F238E27FC236}">
                <a16:creationId xmlns:a16="http://schemas.microsoft.com/office/drawing/2014/main" id="{7D6C6898-B273-4240-A590-E0FD5AAC908F}"/>
              </a:ext>
            </a:extLst>
          </p:cNvPr>
          <p:cNvSpPr>
            <a:spLocks noGrp="1"/>
          </p:cNvSpPr>
          <p:nvPr>
            <p:ph sz="quarter" idx="12" hasCustomPrompt="1"/>
          </p:nvPr>
        </p:nvSpPr>
        <p:spPr bwMode="ltGray">
          <a:xfrm>
            <a:off x="6872224" y="1878935"/>
            <a:ext cx="6492240" cy="1501297"/>
          </a:xfrm>
          <a:noFill/>
        </p:spPr>
        <p:txBody>
          <a:bodyPr lIns="274320" bIns="137160"/>
          <a:lstStyle>
            <a:lvl1pPr marL="174625" indent="-174625">
              <a:lnSpc>
                <a:spcPct val="100000"/>
              </a:lnSpc>
              <a:spcBef>
                <a:spcPts val="600"/>
              </a:spcBef>
              <a:spcAft>
                <a:spcPts val="0"/>
              </a:spcAft>
              <a:buClr>
                <a:schemeClr val="bg1"/>
              </a:buClr>
              <a:defRPr sz="1600" b="1" baseline="0">
                <a:solidFill>
                  <a:schemeClr val="bg1"/>
                </a:solidFill>
              </a:defRPr>
            </a:lvl1pPr>
          </a:lstStyle>
          <a:p>
            <a:pPr lvl="0"/>
            <a:r>
              <a:rPr lang="en-US"/>
              <a:t>Click to edit Master text styles</a:t>
            </a:r>
          </a:p>
        </p:txBody>
      </p:sp>
      <p:sp>
        <p:nvSpPr>
          <p:cNvPr id="12" name="Rectangle 11">
            <a:extLst>
              <a:ext uri="{FF2B5EF4-FFF2-40B4-BE49-F238E27FC236}">
                <a16:creationId xmlns:a16="http://schemas.microsoft.com/office/drawing/2014/main" id="{9D62FCF4-D717-4AE6-BFC5-AA2A7A5ADA25}"/>
              </a:ext>
            </a:extLst>
          </p:cNvPr>
          <p:cNvSpPr/>
          <p:nvPr userDrawn="1"/>
        </p:nvSpPr>
        <p:spPr bwMode="ltGray">
          <a:xfrm>
            <a:off x="453136" y="3656089"/>
            <a:ext cx="12911328"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8" name="Content Placeholder 10">
            <a:extLst>
              <a:ext uri="{FF2B5EF4-FFF2-40B4-BE49-F238E27FC236}">
                <a16:creationId xmlns:a16="http://schemas.microsoft.com/office/drawing/2014/main" id="{1B409EAD-6130-463B-AF05-5D5CF251D3EE}"/>
              </a:ext>
            </a:extLst>
          </p:cNvPr>
          <p:cNvSpPr>
            <a:spLocks noGrp="1"/>
          </p:cNvSpPr>
          <p:nvPr>
            <p:ph sz="quarter" idx="11"/>
          </p:nvPr>
        </p:nvSpPr>
        <p:spPr>
          <a:xfrm>
            <a:off x="453136" y="4114800"/>
            <a:ext cx="12911328" cy="2743200"/>
          </a:xfrm>
        </p:spPr>
        <p:txBody>
          <a:bodyPr lIns="137160" tIns="0" rIns="137160" bIns="0" numCol="2"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AAF12D15-6E35-4E18-B2AC-906E0AE4494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4288150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2468880" y="1371600"/>
            <a:ext cx="4292736" cy="2008503"/>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3656089"/>
            <a:ext cx="6309360"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114800"/>
            <a:ext cx="6309360"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D239018D-442E-4025-923C-1C574DA2BA09}"/>
              </a:ext>
            </a:extLst>
          </p:cNvPr>
          <p:cNvSpPr>
            <a:spLocks noGrp="1" noChangeAspect="1"/>
          </p:cNvSpPr>
          <p:nvPr>
            <p:ph type="pic" sz="quarter" idx="26"/>
          </p:nvPr>
        </p:nvSpPr>
        <p:spPr>
          <a:xfrm>
            <a:off x="7059168"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17" name="Content Placeholder 18">
            <a:extLst>
              <a:ext uri="{FF2B5EF4-FFF2-40B4-BE49-F238E27FC236}">
                <a16:creationId xmlns:a16="http://schemas.microsoft.com/office/drawing/2014/main" id="{5F144146-C893-4C15-925C-707FA650AD7D}"/>
              </a:ext>
            </a:extLst>
          </p:cNvPr>
          <p:cNvSpPr>
            <a:spLocks noGrp="1"/>
          </p:cNvSpPr>
          <p:nvPr>
            <p:ph sz="quarter" idx="27"/>
          </p:nvPr>
        </p:nvSpPr>
        <p:spPr bwMode="gray">
          <a:xfrm>
            <a:off x="9071728" y="1371600"/>
            <a:ext cx="4292736" cy="2008503"/>
          </a:xfrm>
        </p:spPr>
        <p:txBody>
          <a:bodyPr lIns="201168" tIns="137160" rIns="45720" bIns="45720"/>
          <a:lstStyle>
            <a:lvl1pPr marL="0" indent="0">
              <a:spcAft>
                <a:spcPts val="0"/>
              </a:spcAft>
              <a:buNone/>
              <a:defRPr sz="2200" b="1" baseline="0">
                <a:solidFill>
                  <a:schemeClr val="accent2"/>
                </a:solidFill>
                <a:latin typeface="+mn-lt"/>
              </a:defRPr>
            </a:lvl1pPr>
            <a:lvl2pPr marL="0" indent="0">
              <a:spcAft>
                <a:spcPts val="0"/>
              </a:spcAft>
              <a:buNone/>
              <a:defRPr sz="2000" b="1" baseline="0">
                <a:solidFill>
                  <a:schemeClr val="tx1"/>
                </a:solidFill>
                <a:latin typeface="+mn-lt"/>
              </a:defRPr>
            </a:lvl2pPr>
            <a:lvl3pPr marL="0" indent="0">
              <a:spcBef>
                <a:spcPts val="600"/>
              </a:spcBef>
              <a:spcAft>
                <a:spcPts val="0"/>
              </a:spcAft>
              <a:buNone/>
              <a:defRPr sz="20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7055104" y="3656089"/>
            <a:ext cx="6309360"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7055104" y="4114800"/>
            <a:ext cx="6309360"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9446866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2471130"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21" name="Picture Placeholder 21">
            <a:extLst>
              <a:ext uri="{FF2B5EF4-FFF2-40B4-BE49-F238E27FC236}">
                <a16:creationId xmlns:a16="http://schemas.microsoft.com/office/drawing/2014/main" id="{A5E998AD-BDFC-4848-974A-48DA8E048CA1}"/>
              </a:ext>
            </a:extLst>
          </p:cNvPr>
          <p:cNvSpPr>
            <a:spLocks noGrp="1" noChangeAspect="1"/>
          </p:cNvSpPr>
          <p:nvPr>
            <p:ph type="pic" sz="quarter" idx="29"/>
          </p:nvPr>
        </p:nvSpPr>
        <p:spPr>
          <a:xfrm>
            <a:off x="4804365"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22" name="Content Placeholder 18">
            <a:extLst>
              <a:ext uri="{FF2B5EF4-FFF2-40B4-BE49-F238E27FC236}">
                <a16:creationId xmlns:a16="http://schemas.microsoft.com/office/drawing/2014/main" id="{53FCBEA1-A5D9-483D-A792-87ADB299185A}"/>
              </a:ext>
            </a:extLst>
          </p:cNvPr>
          <p:cNvSpPr>
            <a:spLocks noGrp="1"/>
          </p:cNvSpPr>
          <p:nvPr>
            <p:ph sz="quarter" idx="30"/>
          </p:nvPr>
        </p:nvSpPr>
        <p:spPr bwMode="gray">
          <a:xfrm>
            <a:off x="6822359"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4804365"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4804365"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23" name="Picture Placeholder 21">
            <a:extLst>
              <a:ext uri="{FF2B5EF4-FFF2-40B4-BE49-F238E27FC236}">
                <a16:creationId xmlns:a16="http://schemas.microsoft.com/office/drawing/2014/main" id="{D58BE6FE-6398-4F33-B6AB-1379EB34657F}"/>
              </a:ext>
            </a:extLst>
          </p:cNvPr>
          <p:cNvSpPr>
            <a:spLocks noGrp="1" noChangeAspect="1"/>
          </p:cNvSpPr>
          <p:nvPr>
            <p:ph type="pic" sz="quarter" idx="31"/>
          </p:nvPr>
        </p:nvSpPr>
        <p:spPr>
          <a:xfrm>
            <a:off x="9155594" y="1371600"/>
            <a:ext cx="2011680" cy="2011680"/>
          </a:xfrm>
          <a:prstGeom prst="rect">
            <a:avLst/>
          </a:prstGeom>
        </p:spPr>
        <p:txBody>
          <a:bodyPr/>
          <a:lstStyle>
            <a:lvl1pPr marL="0" indent="0">
              <a:buNone/>
              <a:defRPr>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F8DD094E-2A86-4FA3-A6AF-D629528ED38A}"/>
              </a:ext>
            </a:extLst>
          </p:cNvPr>
          <p:cNvSpPr>
            <a:spLocks noGrp="1"/>
          </p:cNvSpPr>
          <p:nvPr>
            <p:ph sz="quarter" idx="32"/>
          </p:nvPr>
        </p:nvSpPr>
        <p:spPr bwMode="gray">
          <a:xfrm>
            <a:off x="11173588" y="1371600"/>
            <a:ext cx="1993392" cy="2008503"/>
          </a:xfrm>
        </p:spPr>
        <p:txBody>
          <a:bodyPr lIns="201168" tIns="137160" rIns="45720" bIns="45720"/>
          <a:lstStyle>
            <a:lvl1pPr marL="0" indent="0">
              <a:spcAft>
                <a:spcPts val="0"/>
              </a:spcAft>
              <a:buNone/>
              <a:defRPr sz="2000" b="1" baseline="0">
                <a:solidFill>
                  <a:schemeClr val="accent2"/>
                </a:solidFill>
                <a:latin typeface="+mn-lt"/>
              </a:defRPr>
            </a:lvl1pPr>
            <a:lvl2pPr marL="0" indent="0">
              <a:spcAft>
                <a:spcPts val="0"/>
              </a:spcAft>
              <a:buNone/>
              <a:defRPr sz="1600" b="1" baseline="0">
                <a:solidFill>
                  <a:schemeClr val="tx1"/>
                </a:solidFill>
                <a:latin typeface="+mn-lt"/>
              </a:defRPr>
            </a:lvl2pPr>
            <a:lvl3pPr marL="0" indent="0">
              <a:spcBef>
                <a:spcPts val="60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9" name="Rectangle 18">
            <a:extLst>
              <a:ext uri="{FF2B5EF4-FFF2-40B4-BE49-F238E27FC236}">
                <a16:creationId xmlns:a16="http://schemas.microsoft.com/office/drawing/2014/main" id="{B9B60D16-8DDA-4CF4-AEF4-FD74722E5F6F}"/>
              </a:ext>
            </a:extLst>
          </p:cNvPr>
          <p:cNvSpPr/>
          <p:nvPr userDrawn="1"/>
        </p:nvSpPr>
        <p:spPr bwMode="ltGray">
          <a:xfrm>
            <a:off x="9160617" y="3656089"/>
            <a:ext cx="4014216" cy="393192"/>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2000" b="1">
                <a:solidFill>
                  <a:schemeClr val="bg1"/>
                </a:solidFill>
                <a:latin typeface="+mn-lt"/>
              </a:rPr>
              <a:t>About</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9160617" y="4114800"/>
            <a:ext cx="4014216" cy="2743200"/>
          </a:xfrm>
        </p:spPr>
        <p:txBody>
          <a:bodyPr lIns="137160" tIns="0" rIns="137160" bIns="0" numCol="1" spcCol="274320"/>
          <a:lstStyle>
            <a:lvl1pPr marL="0" indent="0">
              <a:lnSpc>
                <a:spcPct val="100000"/>
              </a:lnSpc>
              <a:spcBef>
                <a:spcPts val="1200"/>
              </a:spcBef>
              <a:spcAft>
                <a:spcPts val="0"/>
              </a:spcAft>
              <a:buNone/>
              <a:defRPr sz="1600"/>
            </a:lvl1pPr>
            <a:lvl2pPr marL="279400" indent="-180975">
              <a:lnSpc>
                <a:spcPct val="100000"/>
              </a:lnSpc>
              <a:spcBef>
                <a:spcPts val="600"/>
              </a:spcBef>
              <a:spcAft>
                <a:spcPts val="0"/>
              </a:spcAft>
              <a:buClr>
                <a:schemeClr val="accent1"/>
              </a:buClr>
              <a:buFont typeface="Wingdings" panose="05000000000000000000" pitchFamily="2" charset="2"/>
              <a:buChar char="§"/>
              <a:defRPr sz="16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9334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453135"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Rectangle 11">
            <a:extLst>
              <a:ext uri="{FF2B5EF4-FFF2-40B4-BE49-F238E27FC236}">
                <a16:creationId xmlns:a16="http://schemas.microsoft.com/office/drawing/2014/main" id="{857F3C0D-1D62-4855-A103-542EE59AA20B}"/>
              </a:ext>
            </a:extLst>
          </p:cNvPr>
          <p:cNvSpPr/>
          <p:nvPr userDrawn="1"/>
        </p:nvSpPr>
        <p:spPr bwMode="ltGray">
          <a:xfrm>
            <a:off x="453136"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0" name="Picture Placeholder 21">
            <a:extLst>
              <a:ext uri="{FF2B5EF4-FFF2-40B4-BE49-F238E27FC236}">
                <a16:creationId xmlns:a16="http://schemas.microsoft.com/office/drawing/2014/main" id="{934DC906-D9EB-49B6-BC63-B90E8C7C74AE}"/>
              </a:ext>
            </a:extLst>
          </p:cNvPr>
          <p:cNvSpPr>
            <a:spLocks noGrp="1" noChangeAspect="1"/>
          </p:cNvSpPr>
          <p:nvPr>
            <p:ph type="pic" sz="quarter" idx="23"/>
          </p:nvPr>
        </p:nvSpPr>
        <p:spPr>
          <a:xfrm>
            <a:off x="3749379"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44E066E7-D3AB-4900-9E78-B3894C1F94CC}"/>
              </a:ext>
            </a:extLst>
          </p:cNvPr>
          <p:cNvSpPr>
            <a:spLocks noGrp="1"/>
          </p:cNvSpPr>
          <p:nvPr>
            <p:ph sz="quarter" idx="32"/>
          </p:nvPr>
        </p:nvSpPr>
        <p:spPr bwMode="gray">
          <a:xfrm>
            <a:off x="3749379"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3" name="Rectangle 12">
            <a:extLst>
              <a:ext uri="{FF2B5EF4-FFF2-40B4-BE49-F238E27FC236}">
                <a16:creationId xmlns:a16="http://schemas.microsoft.com/office/drawing/2014/main" id="{D84ECF36-CBEF-490C-AC43-6FABB712AE65}"/>
              </a:ext>
            </a:extLst>
          </p:cNvPr>
          <p:cNvSpPr/>
          <p:nvPr userDrawn="1"/>
        </p:nvSpPr>
        <p:spPr bwMode="ltGray">
          <a:xfrm>
            <a:off x="3749379"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3749379"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4FCEB84A-3139-4156-83A1-93695B1C671D}"/>
              </a:ext>
            </a:extLst>
          </p:cNvPr>
          <p:cNvSpPr>
            <a:spLocks noGrp="1" noChangeAspect="1"/>
          </p:cNvSpPr>
          <p:nvPr>
            <p:ph type="pic" sz="quarter" idx="26"/>
          </p:nvPr>
        </p:nvSpPr>
        <p:spPr>
          <a:xfrm>
            <a:off x="7045622"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5" name="Content Placeholder 18">
            <a:extLst>
              <a:ext uri="{FF2B5EF4-FFF2-40B4-BE49-F238E27FC236}">
                <a16:creationId xmlns:a16="http://schemas.microsoft.com/office/drawing/2014/main" id="{5CCAA521-DD6F-46C1-8A11-B451E50BDA90}"/>
              </a:ext>
            </a:extLst>
          </p:cNvPr>
          <p:cNvSpPr>
            <a:spLocks noGrp="1"/>
          </p:cNvSpPr>
          <p:nvPr>
            <p:ph sz="quarter" idx="33"/>
          </p:nvPr>
        </p:nvSpPr>
        <p:spPr bwMode="gray">
          <a:xfrm>
            <a:off x="7045622"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9" name="Rectangle 18">
            <a:extLst>
              <a:ext uri="{FF2B5EF4-FFF2-40B4-BE49-F238E27FC236}">
                <a16:creationId xmlns:a16="http://schemas.microsoft.com/office/drawing/2014/main" id="{B9B60D16-8DDA-4CF4-AEF4-FD74722E5F6F}"/>
              </a:ext>
            </a:extLst>
          </p:cNvPr>
          <p:cNvSpPr/>
          <p:nvPr userDrawn="1"/>
        </p:nvSpPr>
        <p:spPr bwMode="ltGray">
          <a:xfrm>
            <a:off x="7045622"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7045622"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8" name="Picture Placeholder 21">
            <a:extLst>
              <a:ext uri="{FF2B5EF4-FFF2-40B4-BE49-F238E27FC236}">
                <a16:creationId xmlns:a16="http://schemas.microsoft.com/office/drawing/2014/main" id="{8E4DB0F9-7163-418B-9C8F-948248E00D36}"/>
              </a:ext>
            </a:extLst>
          </p:cNvPr>
          <p:cNvSpPr>
            <a:spLocks noGrp="1" noChangeAspect="1"/>
          </p:cNvSpPr>
          <p:nvPr>
            <p:ph type="pic" sz="quarter" idx="29"/>
          </p:nvPr>
        </p:nvSpPr>
        <p:spPr>
          <a:xfrm>
            <a:off x="10341864" y="1371600"/>
            <a:ext cx="1353312" cy="1353312"/>
          </a:xfrm>
          <a:prstGeom prst="rect">
            <a:avLst/>
          </a:prstGeom>
        </p:spPr>
        <p:txBody>
          <a:bodyPr/>
          <a:lstStyle>
            <a:lvl1pPr marL="0" indent="0">
              <a:buNone/>
              <a:defRPr sz="2000">
                <a:latin typeface="+mn-lt"/>
              </a:defRPr>
            </a:lvl1pPr>
          </a:lstStyle>
          <a:p>
            <a:r>
              <a:rPr lang="en-US"/>
              <a:t>Click icon to add picture</a:t>
            </a:r>
          </a:p>
        </p:txBody>
      </p:sp>
      <p:sp>
        <p:nvSpPr>
          <p:cNvPr id="26" name="Content Placeholder 18">
            <a:extLst>
              <a:ext uri="{FF2B5EF4-FFF2-40B4-BE49-F238E27FC236}">
                <a16:creationId xmlns:a16="http://schemas.microsoft.com/office/drawing/2014/main" id="{C1586D5E-B227-4C9B-9B5A-26748CDEB3C9}"/>
              </a:ext>
            </a:extLst>
          </p:cNvPr>
          <p:cNvSpPr>
            <a:spLocks noGrp="1"/>
          </p:cNvSpPr>
          <p:nvPr>
            <p:ph sz="quarter" idx="34"/>
          </p:nvPr>
        </p:nvSpPr>
        <p:spPr bwMode="gray">
          <a:xfrm>
            <a:off x="10341864" y="2725879"/>
            <a:ext cx="2761487" cy="1486457"/>
          </a:xfrm>
        </p:spPr>
        <p:txBody>
          <a:bodyPr lIns="201168" tIns="137160" rIns="45720" bIns="45720"/>
          <a:lstStyle>
            <a:lvl1pPr marL="0" indent="0">
              <a:lnSpc>
                <a:spcPts val="1800"/>
              </a:lnSpc>
              <a:spcAft>
                <a:spcPts val="0"/>
              </a:spcAft>
              <a:buNone/>
              <a:defRPr sz="1800" b="1" baseline="0">
                <a:solidFill>
                  <a:schemeClr val="accent2"/>
                </a:solidFill>
                <a:latin typeface="+mn-lt"/>
              </a:defRPr>
            </a:lvl1pPr>
            <a:lvl2pPr marL="0" indent="0">
              <a:lnSpc>
                <a:spcPts val="1800"/>
              </a:lnSpc>
              <a:spcBef>
                <a:spcPts val="0"/>
              </a:spcBef>
              <a:spcAft>
                <a:spcPts val="0"/>
              </a:spcAft>
              <a:buNone/>
              <a:defRPr sz="1600" b="1" baseline="0">
                <a:solidFill>
                  <a:schemeClr val="tx1"/>
                </a:solidFill>
                <a:latin typeface="+mn-lt"/>
              </a:defRPr>
            </a:lvl2pPr>
            <a:lvl3pPr marL="0" indent="0">
              <a:lnSpc>
                <a:spcPts val="18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2" name="Rectangle 21">
            <a:extLst>
              <a:ext uri="{FF2B5EF4-FFF2-40B4-BE49-F238E27FC236}">
                <a16:creationId xmlns:a16="http://schemas.microsoft.com/office/drawing/2014/main" id="{705254A1-B655-4136-89F0-B5AE438A530E}"/>
              </a:ext>
            </a:extLst>
          </p:cNvPr>
          <p:cNvSpPr/>
          <p:nvPr userDrawn="1"/>
        </p:nvSpPr>
        <p:spPr bwMode="ltGray">
          <a:xfrm>
            <a:off x="10341864" y="4288536"/>
            <a:ext cx="2761488" cy="283464"/>
          </a:xfrm>
          <a:prstGeom prst="rect">
            <a:avLst/>
          </a:prstGeom>
          <a:solidFill>
            <a:schemeClr val="accent1"/>
          </a:solidFill>
          <a:ln>
            <a:noFill/>
          </a:ln>
          <a:effectLst/>
        </p:spPr>
        <p:txBody>
          <a:bodyPr lIns="137160" tIns="0" rIns="137160" bIns="0" rtlCol="0" anchor="ctr" anchorCtr="0">
            <a:noAutofit/>
          </a:bodyPr>
          <a:lstStyle/>
          <a:p>
            <a:pPr algn="l" eaLnBrk="1" hangingPunct="1">
              <a:lnSpc>
                <a:spcPts val="2200"/>
              </a:lnSpc>
            </a:pPr>
            <a:r>
              <a:rPr lang="en-US" sz="1600" b="1">
                <a:solidFill>
                  <a:schemeClr val="bg1"/>
                </a:solidFill>
                <a:latin typeface="+mn-lt"/>
              </a:rPr>
              <a:t>About</a:t>
            </a:r>
          </a:p>
        </p:txBody>
      </p:sp>
      <p:sp>
        <p:nvSpPr>
          <p:cNvPr id="23" name="Content Placeholder 10">
            <a:extLst>
              <a:ext uri="{FF2B5EF4-FFF2-40B4-BE49-F238E27FC236}">
                <a16:creationId xmlns:a16="http://schemas.microsoft.com/office/drawing/2014/main" id="{D695DEEA-1C8F-4EB6-B832-55D7E47E481A}"/>
              </a:ext>
            </a:extLst>
          </p:cNvPr>
          <p:cNvSpPr>
            <a:spLocks noGrp="1"/>
          </p:cNvSpPr>
          <p:nvPr>
            <p:ph sz="quarter" idx="31"/>
          </p:nvPr>
        </p:nvSpPr>
        <p:spPr>
          <a:xfrm>
            <a:off x="10341864" y="4648200"/>
            <a:ext cx="2761488" cy="2209800"/>
          </a:xfrm>
        </p:spPr>
        <p:txBody>
          <a:bodyPr lIns="137160" tIns="0" rIns="137160" bIns="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9503531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1751584"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0" name="Picture Placeholder 21">
            <a:extLst>
              <a:ext uri="{FF2B5EF4-FFF2-40B4-BE49-F238E27FC236}">
                <a16:creationId xmlns:a16="http://schemas.microsoft.com/office/drawing/2014/main" id="{934DC906-D9EB-49B6-BC63-B90E8C7C74AE}"/>
              </a:ext>
            </a:extLst>
          </p:cNvPr>
          <p:cNvSpPr>
            <a:spLocks noGrp="1" noChangeAspect="1"/>
          </p:cNvSpPr>
          <p:nvPr>
            <p:ph type="pic" sz="quarter" idx="23"/>
          </p:nvPr>
        </p:nvSpPr>
        <p:spPr>
          <a:xfrm>
            <a:off x="5010537"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24" name="Content Placeholder 18">
            <a:extLst>
              <a:ext uri="{FF2B5EF4-FFF2-40B4-BE49-F238E27FC236}">
                <a16:creationId xmlns:a16="http://schemas.microsoft.com/office/drawing/2014/main" id="{44E066E7-D3AB-4900-9E78-B3894C1F94CC}"/>
              </a:ext>
            </a:extLst>
          </p:cNvPr>
          <p:cNvSpPr>
            <a:spLocks noGrp="1"/>
          </p:cNvSpPr>
          <p:nvPr>
            <p:ph sz="quarter" idx="32"/>
          </p:nvPr>
        </p:nvSpPr>
        <p:spPr bwMode="gray">
          <a:xfrm>
            <a:off x="6308985"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5" name="Content Placeholder 10">
            <a:extLst>
              <a:ext uri="{FF2B5EF4-FFF2-40B4-BE49-F238E27FC236}">
                <a16:creationId xmlns:a16="http://schemas.microsoft.com/office/drawing/2014/main" id="{745E0224-15EF-4893-9386-CBD10EF6A25E}"/>
              </a:ext>
            </a:extLst>
          </p:cNvPr>
          <p:cNvSpPr>
            <a:spLocks noGrp="1"/>
          </p:cNvSpPr>
          <p:nvPr>
            <p:ph sz="quarter" idx="25"/>
          </p:nvPr>
        </p:nvSpPr>
        <p:spPr>
          <a:xfrm>
            <a:off x="5010537"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16" name="Picture Placeholder 21">
            <a:extLst>
              <a:ext uri="{FF2B5EF4-FFF2-40B4-BE49-F238E27FC236}">
                <a16:creationId xmlns:a16="http://schemas.microsoft.com/office/drawing/2014/main" id="{4FCEB84A-3139-4156-83A1-93695B1C671D}"/>
              </a:ext>
            </a:extLst>
          </p:cNvPr>
          <p:cNvSpPr>
            <a:spLocks noGrp="1" noChangeAspect="1"/>
          </p:cNvSpPr>
          <p:nvPr>
            <p:ph type="pic" sz="quarter" idx="26"/>
          </p:nvPr>
        </p:nvSpPr>
        <p:spPr>
          <a:xfrm>
            <a:off x="9567939" y="1371600"/>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25" name="Content Placeholder 18">
            <a:extLst>
              <a:ext uri="{FF2B5EF4-FFF2-40B4-BE49-F238E27FC236}">
                <a16:creationId xmlns:a16="http://schemas.microsoft.com/office/drawing/2014/main" id="{5CCAA521-DD6F-46C1-8A11-B451E50BDA90}"/>
              </a:ext>
            </a:extLst>
          </p:cNvPr>
          <p:cNvSpPr>
            <a:spLocks noGrp="1"/>
          </p:cNvSpPr>
          <p:nvPr>
            <p:ph sz="quarter" idx="33"/>
          </p:nvPr>
        </p:nvSpPr>
        <p:spPr bwMode="gray">
          <a:xfrm>
            <a:off x="10866387" y="1371600"/>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0" name="Content Placeholder 10">
            <a:extLst>
              <a:ext uri="{FF2B5EF4-FFF2-40B4-BE49-F238E27FC236}">
                <a16:creationId xmlns:a16="http://schemas.microsoft.com/office/drawing/2014/main" id="{B310F416-872E-4B18-B891-CA584AC4DD39}"/>
              </a:ext>
            </a:extLst>
          </p:cNvPr>
          <p:cNvSpPr>
            <a:spLocks noGrp="1"/>
          </p:cNvSpPr>
          <p:nvPr>
            <p:ph sz="quarter" idx="28"/>
          </p:nvPr>
        </p:nvSpPr>
        <p:spPr>
          <a:xfrm>
            <a:off x="9567939" y="2670048"/>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5" name="Picture Placeholder 21">
            <a:extLst>
              <a:ext uri="{FF2B5EF4-FFF2-40B4-BE49-F238E27FC236}">
                <a16:creationId xmlns:a16="http://schemas.microsoft.com/office/drawing/2014/main" id="{80771425-A334-492E-A487-A5F453375971}"/>
              </a:ext>
            </a:extLst>
          </p:cNvPr>
          <p:cNvSpPr>
            <a:spLocks noGrp="1" noChangeAspect="1"/>
          </p:cNvSpPr>
          <p:nvPr>
            <p:ph type="pic" sz="quarter" idx="34"/>
          </p:nvPr>
        </p:nvSpPr>
        <p:spPr>
          <a:xfrm>
            <a:off x="453136"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36" name="Content Placeholder 18">
            <a:extLst>
              <a:ext uri="{FF2B5EF4-FFF2-40B4-BE49-F238E27FC236}">
                <a16:creationId xmlns:a16="http://schemas.microsoft.com/office/drawing/2014/main" id="{1471D184-5971-4E40-A057-8F18CD5BD0A0}"/>
              </a:ext>
            </a:extLst>
          </p:cNvPr>
          <p:cNvSpPr>
            <a:spLocks noGrp="1"/>
          </p:cNvSpPr>
          <p:nvPr>
            <p:ph sz="quarter" idx="35"/>
          </p:nvPr>
        </p:nvSpPr>
        <p:spPr bwMode="gray">
          <a:xfrm>
            <a:off x="1751584"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37" name="Content Placeholder 10">
            <a:extLst>
              <a:ext uri="{FF2B5EF4-FFF2-40B4-BE49-F238E27FC236}">
                <a16:creationId xmlns:a16="http://schemas.microsoft.com/office/drawing/2014/main" id="{579C5B8A-F16E-4410-9907-1692CA214990}"/>
              </a:ext>
            </a:extLst>
          </p:cNvPr>
          <p:cNvSpPr>
            <a:spLocks noGrp="1"/>
          </p:cNvSpPr>
          <p:nvPr>
            <p:ph sz="quarter" idx="36"/>
          </p:nvPr>
        </p:nvSpPr>
        <p:spPr>
          <a:xfrm>
            <a:off x="453136"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8" name="Picture Placeholder 21">
            <a:extLst>
              <a:ext uri="{FF2B5EF4-FFF2-40B4-BE49-F238E27FC236}">
                <a16:creationId xmlns:a16="http://schemas.microsoft.com/office/drawing/2014/main" id="{41F6FEF3-F27E-48A1-B44D-AD22702A2E0B}"/>
              </a:ext>
            </a:extLst>
          </p:cNvPr>
          <p:cNvSpPr>
            <a:spLocks noGrp="1" noChangeAspect="1"/>
          </p:cNvSpPr>
          <p:nvPr>
            <p:ph type="pic" sz="quarter" idx="37"/>
          </p:nvPr>
        </p:nvSpPr>
        <p:spPr>
          <a:xfrm>
            <a:off x="5010537"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42" name="Content Placeholder 18">
            <a:extLst>
              <a:ext uri="{FF2B5EF4-FFF2-40B4-BE49-F238E27FC236}">
                <a16:creationId xmlns:a16="http://schemas.microsoft.com/office/drawing/2014/main" id="{0C7FEECC-2777-451A-B070-500297D69D18}"/>
              </a:ext>
            </a:extLst>
          </p:cNvPr>
          <p:cNvSpPr>
            <a:spLocks noGrp="1"/>
          </p:cNvSpPr>
          <p:nvPr>
            <p:ph sz="quarter" idx="41"/>
          </p:nvPr>
        </p:nvSpPr>
        <p:spPr bwMode="gray">
          <a:xfrm>
            <a:off x="6308985"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39" name="Content Placeholder 10">
            <a:extLst>
              <a:ext uri="{FF2B5EF4-FFF2-40B4-BE49-F238E27FC236}">
                <a16:creationId xmlns:a16="http://schemas.microsoft.com/office/drawing/2014/main" id="{F31E3DC1-5F0F-43E0-A981-D97583458DF0}"/>
              </a:ext>
            </a:extLst>
          </p:cNvPr>
          <p:cNvSpPr>
            <a:spLocks noGrp="1"/>
          </p:cNvSpPr>
          <p:nvPr>
            <p:ph sz="quarter" idx="38"/>
          </p:nvPr>
        </p:nvSpPr>
        <p:spPr>
          <a:xfrm>
            <a:off x="5010537"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40" name="Picture Placeholder 21">
            <a:extLst>
              <a:ext uri="{FF2B5EF4-FFF2-40B4-BE49-F238E27FC236}">
                <a16:creationId xmlns:a16="http://schemas.microsoft.com/office/drawing/2014/main" id="{43821951-50BF-4174-BC78-CD06D3301C54}"/>
              </a:ext>
            </a:extLst>
          </p:cNvPr>
          <p:cNvSpPr>
            <a:spLocks noGrp="1" noChangeAspect="1"/>
          </p:cNvSpPr>
          <p:nvPr>
            <p:ph type="pic" sz="quarter" idx="39"/>
          </p:nvPr>
        </p:nvSpPr>
        <p:spPr>
          <a:xfrm>
            <a:off x="9567939" y="4453129"/>
            <a:ext cx="1298448" cy="1298448"/>
          </a:xfrm>
          <a:prstGeom prst="rect">
            <a:avLst/>
          </a:prstGeom>
        </p:spPr>
        <p:txBody>
          <a:bodyPr/>
          <a:lstStyle>
            <a:lvl1pPr marL="0" indent="0">
              <a:buNone/>
              <a:defRPr sz="2000">
                <a:latin typeface="+mn-lt"/>
              </a:defRPr>
            </a:lvl1pPr>
          </a:lstStyle>
          <a:p>
            <a:r>
              <a:rPr lang="en-US"/>
              <a:t>Click icon to add picture</a:t>
            </a:r>
          </a:p>
        </p:txBody>
      </p:sp>
      <p:sp>
        <p:nvSpPr>
          <p:cNvPr id="43" name="Content Placeholder 18">
            <a:extLst>
              <a:ext uri="{FF2B5EF4-FFF2-40B4-BE49-F238E27FC236}">
                <a16:creationId xmlns:a16="http://schemas.microsoft.com/office/drawing/2014/main" id="{41CB9465-D777-4D42-A13A-8262D29BB66F}"/>
              </a:ext>
            </a:extLst>
          </p:cNvPr>
          <p:cNvSpPr>
            <a:spLocks noGrp="1"/>
          </p:cNvSpPr>
          <p:nvPr>
            <p:ph sz="quarter" idx="42"/>
          </p:nvPr>
        </p:nvSpPr>
        <p:spPr bwMode="gray">
          <a:xfrm>
            <a:off x="10866387" y="4453129"/>
            <a:ext cx="2487168" cy="1298448"/>
          </a:xfrm>
        </p:spPr>
        <p:txBody>
          <a:bodyPr lIns="201168" tIns="0" rIns="45720" bIns="45720"/>
          <a:lstStyle>
            <a:lvl1pPr marL="0" indent="0">
              <a:lnSpc>
                <a:spcPct val="100000"/>
              </a:lnSpc>
              <a:spcAft>
                <a:spcPts val="0"/>
              </a:spcAft>
              <a:buNone/>
              <a:defRPr sz="1800" b="1" baseline="0">
                <a:solidFill>
                  <a:schemeClr val="accent2"/>
                </a:solidFill>
                <a:latin typeface="+mn-lt"/>
              </a:defRPr>
            </a:lvl1pPr>
            <a:lvl2pPr marL="0" indent="0">
              <a:lnSpc>
                <a:spcPct val="100000"/>
              </a:lnSpc>
              <a:spcBef>
                <a:spcPts val="0"/>
              </a:spcBef>
              <a:spcAft>
                <a:spcPts val="0"/>
              </a:spcAft>
              <a:buNone/>
              <a:defRPr sz="1600" b="1" baseline="0">
                <a:solidFill>
                  <a:schemeClr val="tx1"/>
                </a:solidFill>
                <a:latin typeface="+mn-lt"/>
              </a:defRPr>
            </a:lvl2pPr>
            <a:lvl3pPr marL="0" indent="0">
              <a:lnSpc>
                <a:spcPct val="100000"/>
              </a:lnSpc>
              <a:spcBef>
                <a:spcPts val="0"/>
              </a:spcBef>
              <a:spcAft>
                <a:spcPts val="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41" name="Content Placeholder 10">
            <a:extLst>
              <a:ext uri="{FF2B5EF4-FFF2-40B4-BE49-F238E27FC236}">
                <a16:creationId xmlns:a16="http://schemas.microsoft.com/office/drawing/2014/main" id="{08260070-C2A0-440B-B5ED-E8FAEB2C96CE}"/>
              </a:ext>
            </a:extLst>
          </p:cNvPr>
          <p:cNvSpPr>
            <a:spLocks noGrp="1"/>
          </p:cNvSpPr>
          <p:nvPr>
            <p:ph sz="quarter" idx="40"/>
          </p:nvPr>
        </p:nvSpPr>
        <p:spPr>
          <a:xfrm>
            <a:off x="9567939" y="5751577"/>
            <a:ext cx="3785616"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cxnSp>
        <p:nvCxnSpPr>
          <p:cNvPr id="46" name="Straight Connector 45">
            <a:extLst>
              <a:ext uri="{FF2B5EF4-FFF2-40B4-BE49-F238E27FC236}">
                <a16:creationId xmlns:a16="http://schemas.microsoft.com/office/drawing/2014/main" id="{350EF623-DD5C-4991-88D4-64F5023B71B8}"/>
              </a:ext>
            </a:extLst>
          </p:cNvPr>
          <p:cNvCxnSpPr/>
          <p:nvPr userDrawn="1"/>
        </p:nvCxnSpPr>
        <p:spPr bwMode="auto">
          <a:xfrm>
            <a:off x="453135" y="4114800"/>
            <a:ext cx="12910440" cy="0"/>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 name="Straight Connector 46">
            <a:extLst>
              <a:ext uri="{FF2B5EF4-FFF2-40B4-BE49-F238E27FC236}">
                <a16:creationId xmlns:a16="http://schemas.microsoft.com/office/drawing/2014/main" id="{D93D2EF5-0597-4D9C-8931-26F0A4720FF9}"/>
              </a:ext>
            </a:extLst>
          </p:cNvPr>
          <p:cNvCxnSpPr/>
          <p:nvPr userDrawn="1"/>
        </p:nvCxnSpPr>
        <p:spPr bwMode="auto">
          <a:xfrm>
            <a:off x="4546600" y="1371600"/>
            <a:ext cx="0" cy="5570923"/>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Connector 47">
            <a:extLst>
              <a:ext uri="{FF2B5EF4-FFF2-40B4-BE49-F238E27FC236}">
                <a16:creationId xmlns:a16="http://schemas.microsoft.com/office/drawing/2014/main" id="{9CEDE693-AEA0-44BC-BE91-ACEBABCA9539}"/>
              </a:ext>
            </a:extLst>
          </p:cNvPr>
          <p:cNvCxnSpPr/>
          <p:nvPr userDrawn="1"/>
        </p:nvCxnSpPr>
        <p:spPr bwMode="auto">
          <a:xfrm>
            <a:off x="9118600" y="1371600"/>
            <a:ext cx="0" cy="5570923"/>
          </a:xfrm>
          <a:prstGeom prst="line">
            <a:avLst/>
          </a:prstGeom>
          <a:noFill/>
          <a:ln w="28575"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3901982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pos="285" userDrawn="1">
          <p15:clr>
            <a:srgbClr val="FBAE40"/>
          </p15:clr>
        </p15:guide>
        <p15:guide id="4" pos="841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 Bi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CC230-6D18-4C91-AFD4-F185FEDBC0A0}"/>
              </a:ext>
            </a:extLst>
          </p:cNvPr>
          <p:cNvSpPr>
            <a:spLocks noGrp="1"/>
          </p:cNvSpPr>
          <p:nvPr>
            <p:ph type="title"/>
          </p:nvPr>
        </p:nvSpPr>
        <p:spPr/>
        <p:txBody>
          <a:bodyPr/>
          <a:lstStyle/>
          <a:p>
            <a:r>
              <a:rPr lang="en-US"/>
              <a:t>Click to edit Master title style</a:t>
            </a:r>
          </a:p>
        </p:txBody>
      </p:sp>
      <p:sp>
        <p:nvSpPr>
          <p:cNvPr id="6" name="Picture Placeholder 21">
            <a:extLst>
              <a:ext uri="{FF2B5EF4-FFF2-40B4-BE49-F238E27FC236}">
                <a16:creationId xmlns:a16="http://schemas.microsoft.com/office/drawing/2014/main" id="{DCC3CE8B-B18D-4AAB-98CA-1B44DF47F1B3}"/>
              </a:ext>
            </a:extLst>
          </p:cNvPr>
          <p:cNvSpPr>
            <a:spLocks noGrp="1" noChangeAspect="1"/>
          </p:cNvSpPr>
          <p:nvPr>
            <p:ph type="pic" sz="quarter" idx="14"/>
          </p:nvPr>
        </p:nvSpPr>
        <p:spPr>
          <a:xfrm>
            <a:off x="453136"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7" name="Content Placeholder 18">
            <a:extLst>
              <a:ext uri="{FF2B5EF4-FFF2-40B4-BE49-F238E27FC236}">
                <a16:creationId xmlns:a16="http://schemas.microsoft.com/office/drawing/2014/main" id="{5FDEB04C-9BEF-42F3-B22F-2EAD3857055B}"/>
              </a:ext>
            </a:extLst>
          </p:cNvPr>
          <p:cNvSpPr>
            <a:spLocks noGrp="1"/>
          </p:cNvSpPr>
          <p:nvPr>
            <p:ph sz="quarter" idx="21"/>
          </p:nvPr>
        </p:nvSpPr>
        <p:spPr bwMode="gray">
          <a:xfrm>
            <a:off x="1614424"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14" name="Content Placeholder 10">
            <a:extLst>
              <a:ext uri="{FF2B5EF4-FFF2-40B4-BE49-F238E27FC236}">
                <a16:creationId xmlns:a16="http://schemas.microsoft.com/office/drawing/2014/main" id="{C2AF2E45-F660-4FAC-B036-8D717DC0AED2}"/>
              </a:ext>
            </a:extLst>
          </p:cNvPr>
          <p:cNvSpPr>
            <a:spLocks noGrp="1"/>
          </p:cNvSpPr>
          <p:nvPr>
            <p:ph sz="quarter" idx="11"/>
          </p:nvPr>
        </p:nvSpPr>
        <p:spPr>
          <a:xfrm>
            <a:off x="453136"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26" name="Picture Placeholder 21">
            <a:extLst>
              <a:ext uri="{FF2B5EF4-FFF2-40B4-BE49-F238E27FC236}">
                <a16:creationId xmlns:a16="http://schemas.microsoft.com/office/drawing/2014/main" id="{99AC6F57-919B-446B-8394-D5729F969140}"/>
              </a:ext>
            </a:extLst>
          </p:cNvPr>
          <p:cNvSpPr>
            <a:spLocks noGrp="1" noChangeAspect="1"/>
          </p:cNvSpPr>
          <p:nvPr>
            <p:ph type="pic" sz="quarter" idx="22"/>
          </p:nvPr>
        </p:nvSpPr>
        <p:spPr>
          <a:xfrm>
            <a:off x="3758398"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27" name="Content Placeholder 18">
            <a:extLst>
              <a:ext uri="{FF2B5EF4-FFF2-40B4-BE49-F238E27FC236}">
                <a16:creationId xmlns:a16="http://schemas.microsoft.com/office/drawing/2014/main" id="{C8A0F206-1FF3-4B62-B4B6-D93E3DC21893}"/>
              </a:ext>
            </a:extLst>
          </p:cNvPr>
          <p:cNvSpPr>
            <a:spLocks noGrp="1"/>
          </p:cNvSpPr>
          <p:nvPr>
            <p:ph sz="quarter" idx="23"/>
          </p:nvPr>
        </p:nvSpPr>
        <p:spPr bwMode="gray">
          <a:xfrm>
            <a:off x="4919686"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28" name="Content Placeholder 10">
            <a:extLst>
              <a:ext uri="{FF2B5EF4-FFF2-40B4-BE49-F238E27FC236}">
                <a16:creationId xmlns:a16="http://schemas.microsoft.com/office/drawing/2014/main" id="{6CE016A6-B0AF-4F23-B7D6-876E2F32CE00}"/>
              </a:ext>
            </a:extLst>
          </p:cNvPr>
          <p:cNvSpPr>
            <a:spLocks noGrp="1"/>
          </p:cNvSpPr>
          <p:nvPr>
            <p:ph sz="quarter" idx="24"/>
          </p:nvPr>
        </p:nvSpPr>
        <p:spPr>
          <a:xfrm>
            <a:off x="3758398"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29" name="Picture Placeholder 21">
            <a:extLst>
              <a:ext uri="{FF2B5EF4-FFF2-40B4-BE49-F238E27FC236}">
                <a16:creationId xmlns:a16="http://schemas.microsoft.com/office/drawing/2014/main" id="{A7CC3667-AE49-484B-8F60-0412396C7B3C}"/>
              </a:ext>
            </a:extLst>
          </p:cNvPr>
          <p:cNvSpPr>
            <a:spLocks noGrp="1" noChangeAspect="1"/>
          </p:cNvSpPr>
          <p:nvPr>
            <p:ph type="pic" sz="quarter" idx="25"/>
          </p:nvPr>
        </p:nvSpPr>
        <p:spPr>
          <a:xfrm>
            <a:off x="7063660"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30" name="Content Placeholder 18">
            <a:extLst>
              <a:ext uri="{FF2B5EF4-FFF2-40B4-BE49-F238E27FC236}">
                <a16:creationId xmlns:a16="http://schemas.microsoft.com/office/drawing/2014/main" id="{F6287DE0-D686-42FC-BC3F-2889FBB57797}"/>
              </a:ext>
            </a:extLst>
          </p:cNvPr>
          <p:cNvSpPr>
            <a:spLocks noGrp="1"/>
          </p:cNvSpPr>
          <p:nvPr>
            <p:ph sz="quarter" idx="26"/>
          </p:nvPr>
        </p:nvSpPr>
        <p:spPr bwMode="gray">
          <a:xfrm>
            <a:off x="8224948"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31" name="Content Placeholder 10">
            <a:extLst>
              <a:ext uri="{FF2B5EF4-FFF2-40B4-BE49-F238E27FC236}">
                <a16:creationId xmlns:a16="http://schemas.microsoft.com/office/drawing/2014/main" id="{FF6085DF-8435-4A17-BDFA-AE23AE2FC1EE}"/>
              </a:ext>
            </a:extLst>
          </p:cNvPr>
          <p:cNvSpPr>
            <a:spLocks noGrp="1"/>
          </p:cNvSpPr>
          <p:nvPr>
            <p:ph sz="quarter" idx="27"/>
          </p:nvPr>
        </p:nvSpPr>
        <p:spPr>
          <a:xfrm>
            <a:off x="7063660"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32" name="Picture Placeholder 21">
            <a:extLst>
              <a:ext uri="{FF2B5EF4-FFF2-40B4-BE49-F238E27FC236}">
                <a16:creationId xmlns:a16="http://schemas.microsoft.com/office/drawing/2014/main" id="{A5EBE6EA-2BA4-4049-8A99-FB11C49B33F6}"/>
              </a:ext>
            </a:extLst>
          </p:cNvPr>
          <p:cNvSpPr>
            <a:spLocks noGrp="1" noChangeAspect="1"/>
          </p:cNvSpPr>
          <p:nvPr>
            <p:ph type="pic" sz="quarter" idx="28"/>
          </p:nvPr>
        </p:nvSpPr>
        <p:spPr>
          <a:xfrm>
            <a:off x="10368922" y="1371600"/>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33" name="Content Placeholder 18">
            <a:extLst>
              <a:ext uri="{FF2B5EF4-FFF2-40B4-BE49-F238E27FC236}">
                <a16:creationId xmlns:a16="http://schemas.microsoft.com/office/drawing/2014/main" id="{3A37D368-C6D2-4581-9BC3-FF09FEC7D8A6}"/>
              </a:ext>
            </a:extLst>
          </p:cNvPr>
          <p:cNvSpPr>
            <a:spLocks noGrp="1"/>
          </p:cNvSpPr>
          <p:nvPr>
            <p:ph sz="quarter" idx="29"/>
          </p:nvPr>
        </p:nvSpPr>
        <p:spPr bwMode="gray">
          <a:xfrm>
            <a:off x="11530210" y="1371600"/>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34" name="Content Placeholder 10">
            <a:extLst>
              <a:ext uri="{FF2B5EF4-FFF2-40B4-BE49-F238E27FC236}">
                <a16:creationId xmlns:a16="http://schemas.microsoft.com/office/drawing/2014/main" id="{99523ACD-6639-4D5B-8FB4-C4FDDF9A0CD3}"/>
              </a:ext>
            </a:extLst>
          </p:cNvPr>
          <p:cNvSpPr>
            <a:spLocks noGrp="1"/>
          </p:cNvSpPr>
          <p:nvPr>
            <p:ph sz="quarter" idx="30"/>
          </p:nvPr>
        </p:nvSpPr>
        <p:spPr>
          <a:xfrm>
            <a:off x="10368922" y="2542032"/>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44" name="Picture Placeholder 21">
            <a:extLst>
              <a:ext uri="{FF2B5EF4-FFF2-40B4-BE49-F238E27FC236}">
                <a16:creationId xmlns:a16="http://schemas.microsoft.com/office/drawing/2014/main" id="{90179569-C7AB-4BD1-AAE6-811835252932}"/>
              </a:ext>
            </a:extLst>
          </p:cNvPr>
          <p:cNvSpPr>
            <a:spLocks noGrp="1" noChangeAspect="1"/>
          </p:cNvSpPr>
          <p:nvPr>
            <p:ph type="pic" sz="quarter" idx="31"/>
          </p:nvPr>
        </p:nvSpPr>
        <p:spPr>
          <a:xfrm>
            <a:off x="453136"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45" name="Content Placeholder 18">
            <a:extLst>
              <a:ext uri="{FF2B5EF4-FFF2-40B4-BE49-F238E27FC236}">
                <a16:creationId xmlns:a16="http://schemas.microsoft.com/office/drawing/2014/main" id="{976895A6-B1BF-4F90-89D8-331B8EB9E0C9}"/>
              </a:ext>
            </a:extLst>
          </p:cNvPr>
          <p:cNvSpPr>
            <a:spLocks noGrp="1"/>
          </p:cNvSpPr>
          <p:nvPr>
            <p:ph sz="quarter" idx="32"/>
          </p:nvPr>
        </p:nvSpPr>
        <p:spPr bwMode="gray">
          <a:xfrm>
            <a:off x="1614424"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49" name="Content Placeholder 10">
            <a:extLst>
              <a:ext uri="{FF2B5EF4-FFF2-40B4-BE49-F238E27FC236}">
                <a16:creationId xmlns:a16="http://schemas.microsoft.com/office/drawing/2014/main" id="{791F11AF-A780-4A81-92C2-3842CD0A20A9}"/>
              </a:ext>
            </a:extLst>
          </p:cNvPr>
          <p:cNvSpPr>
            <a:spLocks noGrp="1"/>
          </p:cNvSpPr>
          <p:nvPr>
            <p:ph sz="quarter" idx="33"/>
          </p:nvPr>
        </p:nvSpPr>
        <p:spPr>
          <a:xfrm>
            <a:off x="453136"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0" name="Picture Placeholder 21">
            <a:extLst>
              <a:ext uri="{FF2B5EF4-FFF2-40B4-BE49-F238E27FC236}">
                <a16:creationId xmlns:a16="http://schemas.microsoft.com/office/drawing/2014/main" id="{F55EA643-9D00-453D-A6DD-1E7E41ED78C2}"/>
              </a:ext>
            </a:extLst>
          </p:cNvPr>
          <p:cNvSpPr>
            <a:spLocks noGrp="1" noChangeAspect="1"/>
          </p:cNvSpPr>
          <p:nvPr>
            <p:ph type="pic" sz="quarter" idx="34"/>
          </p:nvPr>
        </p:nvSpPr>
        <p:spPr>
          <a:xfrm>
            <a:off x="3758398"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1" name="Content Placeholder 18">
            <a:extLst>
              <a:ext uri="{FF2B5EF4-FFF2-40B4-BE49-F238E27FC236}">
                <a16:creationId xmlns:a16="http://schemas.microsoft.com/office/drawing/2014/main" id="{75E1B793-A02F-440C-B167-D3DA88861F34}"/>
              </a:ext>
            </a:extLst>
          </p:cNvPr>
          <p:cNvSpPr>
            <a:spLocks noGrp="1"/>
          </p:cNvSpPr>
          <p:nvPr>
            <p:ph sz="quarter" idx="35"/>
          </p:nvPr>
        </p:nvSpPr>
        <p:spPr bwMode="gray">
          <a:xfrm>
            <a:off x="4919686"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2" name="Content Placeholder 10">
            <a:extLst>
              <a:ext uri="{FF2B5EF4-FFF2-40B4-BE49-F238E27FC236}">
                <a16:creationId xmlns:a16="http://schemas.microsoft.com/office/drawing/2014/main" id="{69C7E0A0-DDB5-48F6-BF48-DA938BF3949F}"/>
              </a:ext>
            </a:extLst>
          </p:cNvPr>
          <p:cNvSpPr>
            <a:spLocks noGrp="1"/>
          </p:cNvSpPr>
          <p:nvPr>
            <p:ph sz="quarter" idx="36"/>
          </p:nvPr>
        </p:nvSpPr>
        <p:spPr>
          <a:xfrm>
            <a:off x="3758398"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3" name="Picture Placeholder 21">
            <a:extLst>
              <a:ext uri="{FF2B5EF4-FFF2-40B4-BE49-F238E27FC236}">
                <a16:creationId xmlns:a16="http://schemas.microsoft.com/office/drawing/2014/main" id="{2E92EE44-D593-4BC7-A4DF-65FEA820B873}"/>
              </a:ext>
            </a:extLst>
          </p:cNvPr>
          <p:cNvSpPr>
            <a:spLocks noGrp="1" noChangeAspect="1"/>
          </p:cNvSpPr>
          <p:nvPr>
            <p:ph type="pic" sz="quarter" idx="37"/>
          </p:nvPr>
        </p:nvSpPr>
        <p:spPr>
          <a:xfrm>
            <a:off x="7063660"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4" name="Content Placeholder 18">
            <a:extLst>
              <a:ext uri="{FF2B5EF4-FFF2-40B4-BE49-F238E27FC236}">
                <a16:creationId xmlns:a16="http://schemas.microsoft.com/office/drawing/2014/main" id="{F74153E4-DCA7-457B-9DB1-38B2FD8532EA}"/>
              </a:ext>
            </a:extLst>
          </p:cNvPr>
          <p:cNvSpPr>
            <a:spLocks noGrp="1"/>
          </p:cNvSpPr>
          <p:nvPr>
            <p:ph sz="quarter" idx="38"/>
          </p:nvPr>
        </p:nvSpPr>
        <p:spPr bwMode="gray">
          <a:xfrm>
            <a:off x="8224948"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5" name="Content Placeholder 10">
            <a:extLst>
              <a:ext uri="{FF2B5EF4-FFF2-40B4-BE49-F238E27FC236}">
                <a16:creationId xmlns:a16="http://schemas.microsoft.com/office/drawing/2014/main" id="{191CBC5E-5F7E-4323-B1FB-7318B45B749A}"/>
              </a:ext>
            </a:extLst>
          </p:cNvPr>
          <p:cNvSpPr>
            <a:spLocks noGrp="1"/>
          </p:cNvSpPr>
          <p:nvPr>
            <p:ph sz="quarter" idx="39"/>
          </p:nvPr>
        </p:nvSpPr>
        <p:spPr>
          <a:xfrm>
            <a:off x="7063660"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sp>
        <p:nvSpPr>
          <p:cNvPr id="56" name="Picture Placeholder 21">
            <a:extLst>
              <a:ext uri="{FF2B5EF4-FFF2-40B4-BE49-F238E27FC236}">
                <a16:creationId xmlns:a16="http://schemas.microsoft.com/office/drawing/2014/main" id="{6D201413-790C-4F6E-8CBF-378CD79957C8}"/>
              </a:ext>
            </a:extLst>
          </p:cNvPr>
          <p:cNvSpPr>
            <a:spLocks noGrp="1" noChangeAspect="1"/>
          </p:cNvSpPr>
          <p:nvPr>
            <p:ph type="pic" sz="quarter" idx="40"/>
          </p:nvPr>
        </p:nvSpPr>
        <p:spPr>
          <a:xfrm>
            <a:off x="10368922" y="4323159"/>
            <a:ext cx="1161288" cy="1161288"/>
          </a:xfrm>
          <a:prstGeom prst="rect">
            <a:avLst/>
          </a:prstGeom>
        </p:spPr>
        <p:txBody>
          <a:bodyPr/>
          <a:lstStyle>
            <a:lvl1pPr marL="0" indent="0">
              <a:buNone/>
              <a:defRPr sz="2000">
                <a:latin typeface="+mn-lt"/>
              </a:defRPr>
            </a:lvl1pPr>
          </a:lstStyle>
          <a:p>
            <a:r>
              <a:rPr lang="en-US"/>
              <a:t>Click icon to add picture</a:t>
            </a:r>
          </a:p>
        </p:txBody>
      </p:sp>
      <p:sp>
        <p:nvSpPr>
          <p:cNvPr id="57" name="Content Placeholder 18">
            <a:extLst>
              <a:ext uri="{FF2B5EF4-FFF2-40B4-BE49-F238E27FC236}">
                <a16:creationId xmlns:a16="http://schemas.microsoft.com/office/drawing/2014/main" id="{84F3C95D-4180-4720-BE86-3FB8B6A30D87}"/>
              </a:ext>
            </a:extLst>
          </p:cNvPr>
          <p:cNvSpPr>
            <a:spLocks noGrp="1"/>
          </p:cNvSpPr>
          <p:nvPr>
            <p:ph sz="quarter" idx="41"/>
          </p:nvPr>
        </p:nvSpPr>
        <p:spPr bwMode="gray">
          <a:xfrm>
            <a:off x="11530210" y="4323159"/>
            <a:ext cx="1828800" cy="1170432"/>
          </a:xfrm>
        </p:spPr>
        <p:txBody>
          <a:bodyPr lIns="201168" tIns="0" rIns="45720" bIns="45720"/>
          <a:lstStyle>
            <a:lvl1pPr marL="0" indent="0">
              <a:lnSpc>
                <a:spcPct val="100000"/>
              </a:lnSpc>
              <a:spcAft>
                <a:spcPts val="0"/>
              </a:spcAft>
              <a:buNone/>
              <a:defRPr sz="1600" b="1" baseline="0">
                <a:solidFill>
                  <a:schemeClr val="accent2"/>
                </a:solidFill>
                <a:latin typeface="+mn-lt"/>
              </a:defRPr>
            </a:lvl1pPr>
            <a:lvl2pPr marL="0" indent="0">
              <a:lnSpc>
                <a:spcPct val="100000"/>
              </a:lnSpc>
              <a:spcBef>
                <a:spcPts val="0"/>
              </a:spcBef>
              <a:spcAft>
                <a:spcPts val="0"/>
              </a:spcAft>
              <a:buNone/>
              <a:defRPr sz="1400" b="1" baseline="0">
                <a:solidFill>
                  <a:schemeClr val="tx1"/>
                </a:solidFill>
                <a:latin typeface="+mn-lt"/>
              </a:defRPr>
            </a:lvl2pPr>
            <a:lvl3pPr marL="0" indent="0">
              <a:lnSpc>
                <a:spcPct val="100000"/>
              </a:lnSpc>
              <a:spcBef>
                <a:spcPts val="0"/>
              </a:spcBef>
              <a:spcAft>
                <a:spcPts val="0"/>
              </a:spcAft>
              <a:buNone/>
              <a:defRPr sz="1400" baseline="0">
                <a:latin typeface="+mn-lt"/>
              </a:defRPr>
            </a:lvl3pPr>
          </a:lstStyle>
          <a:p>
            <a:pPr lvl="0"/>
            <a:r>
              <a:rPr lang="en-US"/>
              <a:t>Click to edit Master text styles</a:t>
            </a:r>
          </a:p>
          <a:p>
            <a:pPr lvl="1"/>
            <a:r>
              <a:rPr lang="en-US"/>
              <a:t>Second level</a:t>
            </a:r>
          </a:p>
          <a:p>
            <a:pPr lvl="2"/>
            <a:r>
              <a:rPr lang="en-US"/>
              <a:t>Third level</a:t>
            </a:r>
          </a:p>
        </p:txBody>
      </p:sp>
      <p:sp>
        <p:nvSpPr>
          <p:cNvPr id="58" name="Content Placeholder 10">
            <a:extLst>
              <a:ext uri="{FF2B5EF4-FFF2-40B4-BE49-F238E27FC236}">
                <a16:creationId xmlns:a16="http://schemas.microsoft.com/office/drawing/2014/main" id="{9140A57C-03A3-4070-BADF-05F5FC919613}"/>
              </a:ext>
            </a:extLst>
          </p:cNvPr>
          <p:cNvSpPr>
            <a:spLocks noGrp="1"/>
          </p:cNvSpPr>
          <p:nvPr>
            <p:ph sz="quarter" idx="42"/>
          </p:nvPr>
        </p:nvSpPr>
        <p:spPr>
          <a:xfrm>
            <a:off x="10368922" y="5493591"/>
            <a:ext cx="2990088" cy="1170432"/>
          </a:xfrm>
        </p:spPr>
        <p:txBody>
          <a:bodyPr lIns="0" tIns="137160" rIns="45720" bIns="45720" numCol="1" spcCol="274320"/>
          <a:lstStyle>
            <a:lvl1pPr marL="0" indent="0">
              <a:lnSpc>
                <a:spcPct val="100000"/>
              </a:lnSpc>
              <a:spcBef>
                <a:spcPts val="1200"/>
              </a:spcBef>
              <a:spcAft>
                <a:spcPts val="0"/>
              </a:spcAft>
              <a:buNone/>
              <a:defRPr sz="1400"/>
            </a:lvl1pPr>
            <a:lvl2pPr marL="279400" indent="-180975">
              <a:lnSpc>
                <a:spcPct val="100000"/>
              </a:lnSpc>
              <a:spcBef>
                <a:spcPts val="600"/>
              </a:spcBef>
              <a:spcAft>
                <a:spcPts val="0"/>
              </a:spcAft>
              <a:buClr>
                <a:schemeClr val="accent1"/>
              </a:buClr>
              <a:buFont typeface="Wingdings" panose="05000000000000000000" pitchFamily="2" charset="2"/>
              <a:buChar char="§"/>
              <a:defRPr sz="1400" baseline="0"/>
            </a:lvl2pPr>
          </a:lstStyle>
          <a:p>
            <a:pPr lvl="0"/>
            <a:r>
              <a:rPr lang="en-US"/>
              <a:t>Click to edit Master text styles</a:t>
            </a:r>
          </a:p>
          <a:p>
            <a:pPr lvl="1"/>
            <a:r>
              <a:rPr lang="en-US"/>
              <a:t>Second level</a:t>
            </a:r>
          </a:p>
        </p:txBody>
      </p:sp>
      <p:cxnSp>
        <p:nvCxnSpPr>
          <p:cNvPr id="61" name="Straight Connector 60">
            <a:extLst>
              <a:ext uri="{FF2B5EF4-FFF2-40B4-BE49-F238E27FC236}">
                <a16:creationId xmlns:a16="http://schemas.microsoft.com/office/drawing/2014/main" id="{A57C0202-01D7-446A-9F25-5B30AF483256}"/>
              </a:ext>
            </a:extLst>
          </p:cNvPr>
          <p:cNvCxnSpPr/>
          <p:nvPr userDrawn="1"/>
        </p:nvCxnSpPr>
        <p:spPr bwMode="auto">
          <a:xfrm>
            <a:off x="3556000" y="1371600"/>
            <a:ext cx="0" cy="5330952"/>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Connector 58">
            <a:extLst>
              <a:ext uri="{FF2B5EF4-FFF2-40B4-BE49-F238E27FC236}">
                <a16:creationId xmlns:a16="http://schemas.microsoft.com/office/drawing/2014/main" id="{F67F9D6A-0505-4A54-BDB4-E0BBB7A4B0DA}"/>
              </a:ext>
            </a:extLst>
          </p:cNvPr>
          <p:cNvCxnSpPr/>
          <p:nvPr userDrawn="1"/>
        </p:nvCxnSpPr>
        <p:spPr bwMode="auto">
          <a:xfrm>
            <a:off x="6861262" y="1371600"/>
            <a:ext cx="0" cy="5334000"/>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Straight Connector 59">
            <a:extLst>
              <a:ext uri="{FF2B5EF4-FFF2-40B4-BE49-F238E27FC236}">
                <a16:creationId xmlns:a16="http://schemas.microsoft.com/office/drawing/2014/main" id="{93419F73-2F57-4273-A4F1-4FBAB6F156CF}"/>
              </a:ext>
            </a:extLst>
          </p:cNvPr>
          <p:cNvCxnSpPr/>
          <p:nvPr userDrawn="1"/>
        </p:nvCxnSpPr>
        <p:spPr bwMode="auto">
          <a:xfrm>
            <a:off x="10166524" y="1371600"/>
            <a:ext cx="0" cy="5330952"/>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Straight Connector 61">
            <a:extLst>
              <a:ext uri="{FF2B5EF4-FFF2-40B4-BE49-F238E27FC236}">
                <a16:creationId xmlns:a16="http://schemas.microsoft.com/office/drawing/2014/main" id="{A035B7E6-A325-4D09-B6CD-E36D65860317}"/>
              </a:ext>
            </a:extLst>
          </p:cNvPr>
          <p:cNvCxnSpPr/>
          <p:nvPr userDrawn="1"/>
        </p:nvCxnSpPr>
        <p:spPr bwMode="auto">
          <a:xfrm>
            <a:off x="453135" y="4038600"/>
            <a:ext cx="12910440" cy="0"/>
          </a:xfrm>
          <a:prstGeom prst="line">
            <a:avLst/>
          </a:prstGeom>
          <a:noFill/>
          <a:ln w="19050" cap="flat" cmpd="sng" algn="ctr">
            <a:solidFill>
              <a:schemeClr val="accent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Footer Placeholder 2">
            <a:extLst>
              <a:ext uri="{FF2B5EF4-FFF2-40B4-BE49-F238E27FC236}">
                <a16:creationId xmlns:a16="http://schemas.microsoft.com/office/drawing/2014/main" id="{F188F56A-F396-4728-A977-11ADB0011DBD}"/>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486177940"/>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guide id="3" pos="285">
          <p15:clr>
            <a:srgbClr val="FBAE40"/>
          </p15:clr>
        </p15:guide>
        <p15:guide id="4" pos="841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3703707" y="2209798"/>
            <a:ext cx="3200400" cy="32004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hasCustomPrompt="1"/>
          </p:nvPr>
        </p:nvSpPr>
        <p:spPr bwMode="gray">
          <a:xfrm>
            <a:off x="6913494" y="2209800"/>
            <a:ext cx="5100705" cy="3200400"/>
          </a:xfrm>
        </p:spPr>
        <p:txBody>
          <a:bodyPr lIns="274320" tIns="137160" rIns="45720" bIns="137160" anchor="ctr" anchorCtr="0"/>
          <a:lstStyle>
            <a:lvl1pPr marL="0" indent="0">
              <a:spcAft>
                <a:spcPts val="0"/>
              </a:spcAft>
              <a:buNone/>
              <a:defRPr sz="2800" b="1" baseline="0">
                <a:solidFill>
                  <a:schemeClr val="accent2"/>
                </a:solidFill>
                <a:latin typeface="+mn-lt"/>
              </a:defRPr>
            </a:lvl1pPr>
            <a:lvl2pPr marL="0" indent="0">
              <a:spcAft>
                <a:spcPts val="1200"/>
              </a:spcAft>
              <a:buNone/>
              <a:defRPr sz="2600" b="1" baseline="0">
                <a:solidFill>
                  <a:schemeClr val="tx1"/>
                </a:solidFill>
                <a:latin typeface="+mn-lt"/>
              </a:defRPr>
            </a:lvl2pPr>
            <a:lvl3pPr marL="0" indent="0">
              <a:spcAft>
                <a:spcPts val="600"/>
              </a:spcAft>
              <a:buNone/>
              <a:defRPr sz="24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6A94D964-E4D6-4C7C-99E9-3D7A3C3B2455}"/>
              </a:ext>
            </a:extLst>
          </p:cNvPr>
          <p:cNvSpPr>
            <a:spLocks noGrp="1"/>
          </p:cNvSpPr>
          <p:nvPr>
            <p:ph type="ftr" sz="quarter" idx="22"/>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5168166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2616969" y="1447800"/>
            <a:ext cx="2743200" cy="27432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2616970"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8060267" y="1447800"/>
            <a:ext cx="2743200" cy="27432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8060267"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E852F8D9-B7CA-4E99-BCE5-0D9B725EDB28}"/>
              </a:ext>
            </a:extLst>
          </p:cNvPr>
          <p:cNvSpPr>
            <a:spLocks noGrp="1"/>
          </p:cNvSpPr>
          <p:nvPr>
            <p:ph type="ftr" sz="quarter" idx="2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681312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6" y="1447800"/>
            <a:ext cx="2743200" cy="27432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4919903" y="1447800"/>
            <a:ext cx="2743200" cy="27432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4919903"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9386670" y="1447800"/>
            <a:ext cx="2743200" cy="274320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9386670" y="4191000"/>
            <a:ext cx="3977794" cy="2514599"/>
          </a:xfrm>
        </p:spPr>
        <p:txBody>
          <a:bodyPr lIns="45720" tIns="182880" rIns="45720" bIns="45720" anchor="t" anchorCtr="0"/>
          <a:lstStyle>
            <a:lvl1pPr marL="0" indent="0">
              <a:spcAft>
                <a:spcPts val="0"/>
              </a:spcAft>
              <a:buNone/>
              <a:defRPr sz="2200" b="1" baseline="0">
                <a:solidFill>
                  <a:schemeClr val="accent2"/>
                </a:solidFill>
                <a:latin typeface="+mn-lt"/>
              </a:defRPr>
            </a:lvl1pPr>
            <a:lvl2pPr marL="0" indent="0">
              <a:spcAft>
                <a:spcPts val="1200"/>
              </a:spcAft>
              <a:buNone/>
              <a:defRPr sz="2000" b="1" baseline="0">
                <a:solidFill>
                  <a:schemeClr val="tx1"/>
                </a:solidFill>
                <a:latin typeface="+mn-lt"/>
              </a:defRPr>
            </a:lvl2pPr>
            <a:lvl3pPr marL="0" indent="0">
              <a:spcAft>
                <a:spcPts val="600"/>
              </a:spcAft>
              <a:buNone/>
              <a:defRPr sz="18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5450CCDD-1142-458E-87BF-37E4C24715D1}"/>
              </a:ext>
            </a:extLst>
          </p:cNvPr>
          <p:cNvSpPr>
            <a:spLocks noGrp="1"/>
          </p:cNvSpPr>
          <p:nvPr>
            <p:ph type="ftr" sz="quarter" idx="26"/>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109930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DE6D-696B-4B6E-9584-AE0C94B90476}"/>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B9A8E18F-1967-4573-8465-ABA546D1F5AB}"/>
              </a:ext>
            </a:extLst>
          </p:cNvPr>
          <p:cNvSpPr/>
          <p:nvPr userDrawn="1"/>
        </p:nvSpPr>
        <p:spPr bwMode="invGray">
          <a:xfrm>
            <a:off x="457199" y="1368552"/>
            <a:ext cx="1423101" cy="5486400"/>
          </a:xfrm>
          <a:prstGeom prst="rect">
            <a:avLst/>
          </a:prstGeom>
          <a:solidFill>
            <a:schemeClr val="accent1"/>
          </a:solidFill>
          <a:ln>
            <a:noFill/>
          </a:ln>
          <a:effectLst/>
        </p:spPr>
        <p:txBody>
          <a:bodyPr lIns="91440" tIns="91440" rIns="91440" bIns="91440" rtlCol="0" anchor="ctr" anchorCtr="0">
            <a:noAutofit/>
          </a:bodyPr>
          <a:lstStyle/>
          <a:p>
            <a:pPr algn="ctr" eaLnBrk="1" hangingPunct="1"/>
            <a:endParaRPr lang="en-US" sz="1600" b="1">
              <a:solidFill>
                <a:srgbClr val="FFFFFF"/>
              </a:solidFill>
              <a:latin typeface="Calibri"/>
            </a:endParaRPr>
          </a:p>
        </p:txBody>
      </p:sp>
      <p:sp>
        <p:nvSpPr>
          <p:cNvPr id="5" name="Text Placeholder 4">
            <a:extLst>
              <a:ext uri="{FF2B5EF4-FFF2-40B4-BE49-F238E27FC236}">
                <a16:creationId xmlns:a16="http://schemas.microsoft.com/office/drawing/2014/main" id="{C6A5E6A8-1BFE-4D45-B011-4FB9F6D8F7DA}"/>
              </a:ext>
            </a:extLst>
          </p:cNvPr>
          <p:cNvSpPr>
            <a:spLocks noGrp="1"/>
          </p:cNvSpPr>
          <p:nvPr>
            <p:ph type="body" sz="quarter" idx="11"/>
          </p:nvPr>
        </p:nvSpPr>
        <p:spPr>
          <a:xfrm>
            <a:off x="1337562" y="1368552"/>
            <a:ext cx="12026902" cy="5486400"/>
          </a:xfrm>
        </p:spPr>
        <p:txBody>
          <a:bodyPr anchor="ctr" anchorCtr="0">
            <a:normAutofit/>
          </a:bodyPr>
          <a:lstStyle>
            <a:lvl1pPr marL="628680" indent="-628680">
              <a:spcBef>
                <a:spcPts val="2400"/>
              </a:spcBef>
              <a:spcAft>
                <a:spcPts val="0"/>
              </a:spcAft>
              <a:buClr>
                <a:schemeClr val="bg1"/>
              </a:buClr>
              <a:buFont typeface="Wingdings" panose="05000000000000000000" pitchFamily="2" charset="2"/>
              <a:buChar char="n"/>
              <a:defRPr sz="2800" b="1" baseline="0">
                <a:solidFill>
                  <a:schemeClr val="accent1"/>
                </a:solidFill>
              </a:defRPr>
            </a:lvl1pPr>
            <a:lvl2pPr marL="1085901" indent="-296877">
              <a:spcBef>
                <a:spcPts val="600"/>
              </a:spcBef>
              <a:spcAft>
                <a:spcPts val="0"/>
              </a:spcAft>
              <a:buClrTx/>
              <a:buFont typeface="Calibri" panose="020F0502020204030204" pitchFamily="34" charset="0"/>
              <a:buChar char="–"/>
              <a:defRPr sz="2600" b="0" baseline="0">
                <a:solidFill>
                  <a:schemeClr val="tx1"/>
                </a:solidFill>
              </a:defRPr>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DDB75F41-B6D0-421F-8CC0-C98DD90066D5}"/>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3216598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6" y="1447800"/>
            <a:ext cx="2560320" cy="256032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3799443" y="1447800"/>
            <a:ext cx="2560320" cy="256032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3799443"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7141178" y="1447800"/>
            <a:ext cx="2560320" cy="256032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7141178"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Picture Placeholder 21"/>
          <p:cNvSpPr>
            <a:spLocks noGrp="1"/>
          </p:cNvSpPr>
          <p:nvPr>
            <p:ph type="pic" sz="quarter" idx="26"/>
          </p:nvPr>
        </p:nvSpPr>
        <p:spPr>
          <a:xfrm>
            <a:off x="10487485" y="1447800"/>
            <a:ext cx="2560320" cy="2560320"/>
          </a:xfrm>
          <a:prstGeom prst="rect">
            <a:avLst/>
          </a:prstGeom>
        </p:spPr>
        <p:txBody>
          <a:bodyPr/>
          <a:lstStyle>
            <a:lvl1pPr marL="0" indent="0">
              <a:buNone/>
              <a:defRPr/>
            </a:lvl1pPr>
          </a:lstStyle>
          <a:p>
            <a:r>
              <a:rPr lang="en-US"/>
              <a:t>Click icon to add picture</a:t>
            </a:r>
          </a:p>
        </p:txBody>
      </p:sp>
      <p:sp>
        <p:nvSpPr>
          <p:cNvPr id="14" name="Content Placeholder 18"/>
          <p:cNvSpPr>
            <a:spLocks noGrp="1"/>
          </p:cNvSpPr>
          <p:nvPr>
            <p:ph sz="quarter" idx="27"/>
          </p:nvPr>
        </p:nvSpPr>
        <p:spPr bwMode="gray">
          <a:xfrm>
            <a:off x="10487485" y="4008120"/>
            <a:ext cx="2876979" cy="271054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CD547B3D-E3D1-4093-9712-5143D7E96410}"/>
              </a:ext>
            </a:extLst>
          </p:cNvPr>
          <p:cNvSpPr>
            <a:spLocks noGrp="1"/>
          </p:cNvSpPr>
          <p:nvPr>
            <p:ph type="ftr" sz="quarter" idx="28"/>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1273893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Author">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22" name="Picture Placeholder 21"/>
          <p:cNvSpPr>
            <a:spLocks noGrp="1"/>
          </p:cNvSpPr>
          <p:nvPr>
            <p:ph type="pic" sz="quarter" idx="14"/>
          </p:nvPr>
        </p:nvSpPr>
        <p:spPr>
          <a:xfrm>
            <a:off x="453134" y="1447800"/>
            <a:ext cx="2286000" cy="2286000"/>
          </a:xfrm>
          <a:prstGeom prst="rect">
            <a:avLst/>
          </a:prstGeom>
        </p:spPr>
        <p:txBody>
          <a:bodyPr/>
          <a:lstStyle>
            <a:lvl1pPr marL="0" indent="0">
              <a:buNone/>
              <a:defRPr/>
            </a:lvl1pPr>
          </a:lstStyle>
          <a:p>
            <a:r>
              <a:rPr lang="en-US"/>
              <a:t>Click icon to add picture</a:t>
            </a:r>
          </a:p>
        </p:txBody>
      </p:sp>
      <p:sp>
        <p:nvSpPr>
          <p:cNvPr id="13" name="Content Placeholder 18"/>
          <p:cNvSpPr>
            <a:spLocks noGrp="1"/>
          </p:cNvSpPr>
          <p:nvPr>
            <p:ph sz="quarter" idx="21"/>
          </p:nvPr>
        </p:nvSpPr>
        <p:spPr bwMode="gray">
          <a:xfrm>
            <a:off x="453136"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8" name="Picture Placeholder 21"/>
          <p:cNvSpPr>
            <a:spLocks noGrp="1"/>
          </p:cNvSpPr>
          <p:nvPr>
            <p:ph type="pic" sz="quarter" idx="22"/>
          </p:nvPr>
        </p:nvSpPr>
        <p:spPr>
          <a:xfrm>
            <a:off x="3109467" y="1447800"/>
            <a:ext cx="2286000" cy="2286000"/>
          </a:xfrm>
          <a:prstGeom prst="rect">
            <a:avLst/>
          </a:prstGeom>
        </p:spPr>
        <p:txBody>
          <a:bodyPr/>
          <a:lstStyle>
            <a:lvl1pPr marL="0" indent="0">
              <a:buNone/>
              <a:defRPr/>
            </a:lvl1pPr>
          </a:lstStyle>
          <a:p>
            <a:r>
              <a:rPr lang="en-US"/>
              <a:t>Click icon to add picture</a:t>
            </a:r>
          </a:p>
        </p:txBody>
      </p:sp>
      <p:sp>
        <p:nvSpPr>
          <p:cNvPr id="9" name="Content Placeholder 18"/>
          <p:cNvSpPr>
            <a:spLocks noGrp="1"/>
          </p:cNvSpPr>
          <p:nvPr>
            <p:ph sz="quarter" idx="23"/>
          </p:nvPr>
        </p:nvSpPr>
        <p:spPr bwMode="gray">
          <a:xfrm>
            <a:off x="3109468"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0" name="Picture Placeholder 21"/>
          <p:cNvSpPr>
            <a:spLocks noGrp="1"/>
          </p:cNvSpPr>
          <p:nvPr>
            <p:ph type="pic" sz="quarter" idx="24"/>
          </p:nvPr>
        </p:nvSpPr>
        <p:spPr>
          <a:xfrm>
            <a:off x="5765800" y="1447800"/>
            <a:ext cx="2286000" cy="2286000"/>
          </a:xfrm>
          <a:prstGeom prst="rect">
            <a:avLst/>
          </a:prstGeom>
        </p:spPr>
        <p:txBody>
          <a:bodyPr/>
          <a:lstStyle>
            <a:lvl1pPr marL="0" indent="0">
              <a:buNone/>
              <a:defRPr/>
            </a:lvl1pPr>
          </a:lstStyle>
          <a:p>
            <a:r>
              <a:rPr lang="en-US"/>
              <a:t>Click icon to add picture</a:t>
            </a:r>
          </a:p>
        </p:txBody>
      </p:sp>
      <p:sp>
        <p:nvSpPr>
          <p:cNvPr id="11" name="Content Placeholder 18"/>
          <p:cNvSpPr>
            <a:spLocks noGrp="1"/>
          </p:cNvSpPr>
          <p:nvPr>
            <p:ph sz="quarter" idx="25"/>
          </p:nvPr>
        </p:nvSpPr>
        <p:spPr bwMode="gray">
          <a:xfrm>
            <a:off x="5765800"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12" name="Picture Placeholder 21"/>
          <p:cNvSpPr>
            <a:spLocks noGrp="1"/>
          </p:cNvSpPr>
          <p:nvPr>
            <p:ph type="pic" sz="quarter" idx="26"/>
          </p:nvPr>
        </p:nvSpPr>
        <p:spPr>
          <a:xfrm>
            <a:off x="8422133" y="1447800"/>
            <a:ext cx="2286000" cy="2286000"/>
          </a:xfrm>
          <a:prstGeom prst="rect">
            <a:avLst/>
          </a:prstGeom>
        </p:spPr>
        <p:txBody>
          <a:bodyPr/>
          <a:lstStyle>
            <a:lvl1pPr marL="0" indent="0">
              <a:buNone/>
              <a:defRPr/>
            </a:lvl1pPr>
          </a:lstStyle>
          <a:p>
            <a:r>
              <a:rPr lang="en-US"/>
              <a:t>Click icon to add picture</a:t>
            </a:r>
          </a:p>
        </p:txBody>
      </p:sp>
      <p:sp>
        <p:nvSpPr>
          <p:cNvPr id="14" name="Content Placeholder 18"/>
          <p:cNvSpPr>
            <a:spLocks noGrp="1"/>
          </p:cNvSpPr>
          <p:nvPr>
            <p:ph sz="quarter" idx="27"/>
          </p:nvPr>
        </p:nvSpPr>
        <p:spPr bwMode="gray">
          <a:xfrm>
            <a:off x="8422132" y="3733801"/>
            <a:ext cx="2286000" cy="2984862"/>
          </a:xfrm>
        </p:spPr>
        <p:txBody>
          <a:bodyPr lIns="45720" tIns="182880" rIns="45720" bIns="45720" anchor="t" anchorCtr="0"/>
          <a:lstStyle>
            <a:lvl1pPr marL="0" indent="0">
              <a:spcAft>
                <a:spcPts val="0"/>
              </a:spcAft>
              <a:buNone/>
              <a:defRPr sz="2001" b="1" baseline="0">
                <a:solidFill>
                  <a:schemeClr val="accent2"/>
                </a:solidFill>
                <a:latin typeface="+mn-lt"/>
              </a:defRPr>
            </a:lvl1pPr>
            <a:lvl2pPr marL="0" indent="0">
              <a:spcAft>
                <a:spcPts val="1200"/>
              </a:spcAft>
              <a:buNone/>
              <a:defRPr sz="1800" b="1" baseline="0">
                <a:solidFill>
                  <a:schemeClr val="tx1"/>
                </a:solidFill>
                <a:latin typeface="+mn-lt"/>
              </a:defRPr>
            </a:lvl2pPr>
            <a:lvl3pPr marL="0" indent="0">
              <a:spcAft>
                <a:spcPts val="600"/>
              </a:spcAft>
              <a:buNone/>
              <a:defRPr sz="1600" baseline="0">
                <a:latin typeface="+mn-lt"/>
              </a:defRPr>
            </a:lvl3pPr>
          </a:lstStyle>
          <a:p>
            <a:pPr lvl="0"/>
            <a:r>
              <a:rPr lang="en-US"/>
              <a:t>Click to edit Master text styles</a:t>
            </a:r>
          </a:p>
          <a:p>
            <a:pPr lvl="1"/>
            <a:r>
              <a:rPr lang="en-US"/>
              <a:t>Second level</a:t>
            </a:r>
          </a:p>
          <a:p>
            <a:pPr lvl="2"/>
            <a:r>
              <a:rPr lang="en-US"/>
              <a:t>Third level</a:t>
            </a:r>
          </a:p>
        </p:txBody>
      </p:sp>
      <p:sp>
        <p:nvSpPr>
          <p:cNvPr id="2" name="Footer Placeholder 1">
            <a:extLst>
              <a:ext uri="{FF2B5EF4-FFF2-40B4-BE49-F238E27FC236}">
                <a16:creationId xmlns:a16="http://schemas.microsoft.com/office/drawing/2014/main" id="{CD547B3D-E3D1-4093-9712-5143D7E96410}"/>
              </a:ext>
            </a:extLst>
          </p:cNvPr>
          <p:cNvSpPr>
            <a:spLocks noGrp="1"/>
          </p:cNvSpPr>
          <p:nvPr>
            <p:ph type="ftr" sz="quarter" idx="28"/>
          </p:nvPr>
        </p:nvSpPr>
        <p:spPr/>
        <p:txBody>
          <a:bodyPr/>
          <a:lstStyle/>
          <a:p>
            <a:r>
              <a:rPr lang="en-US" altLang="en-US"/>
              <a:t>&lt;title&gt;, &lt;date&gt; | Manatt, Phelps &amp; Phillips, LLP</a:t>
            </a:r>
          </a:p>
        </p:txBody>
      </p:sp>
      <p:sp>
        <p:nvSpPr>
          <p:cNvPr id="5" name="Picture Placeholder 4">
            <a:extLst>
              <a:ext uri="{FF2B5EF4-FFF2-40B4-BE49-F238E27FC236}">
                <a16:creationId xmlns:a16="http://schemas.microsoft.com/office/drawing/2014/main" id="{DB951D54-598E-3C21-CC78-734261D82E77}"/>
              </a:ext>
            </a:extLst>
          </p:cNvPr>
          <p:cNvSpPr>
            <a:spLocks noGrp="1"/>
          </p:cNvSpPr>
          <p:nvPr>
            <p:ph type="pic" sz="quarter" idx="29"/>
          </p:nvPr>
        </p:nvSpPr>
        <p:spPr>
          <a:xfrm>
            <a:off x="11078464" y="1447800"/>
            <a:ext cx="2286000" cy="2286000"/>
          </a:xfrm>
        </p:spPr>
        <p:txBody>
          <a:bodyPr/>
          <a:lstStyle>
            <a:lvl1pPr marL="0" indent="0">
              <a:buNone/>
              <a:defRPr/>
            </a:lvl1pPr>
          </a:lstStyle>
          <a:p>
            <a:r>
              <a:rPr lang="en-US"/>
              <a:t>Click icon to add picture</a:t>
            </a:r>
          </a:p>
        </p:txBody>
      </p:sp>
      <p:sp>
        <p:nvSpPr>
          <p:cNvPr id="16" name="Content Placeholder 15">
            <a:extLst>
              <a:ext uri="{FF2B5EF4-FFF2-40B4-BE49-F238E27FC236}">
                <a16:creationId xmlns:a16="http://schemas.microsoft.com/office/drawing/2014/main" id="{2098BC2B-55BD-0B65-0437-81DA1191F864}"/>
              </a:ext>
            </a:extLst>
          </p:cNvPr>
          <p:cNvSpPr>
            <a:spLocks noGrp="1"/>
          </p:cNvSpPr>
          <p:nvPr>
            <p:ph sz="quarter" idx="30"/>
          </p:nvPr>
        </p:nvSpPr>
        <p:spPr>
          <a:xfrm>
            <a:off x="11079163" y="3733438"/>
            <a:ext cx="2286000" cy="2984862"/>
          </a:xfrm>
        </p:spPr>
        <p:txBody>
          <a:bodyPr lIns="45720" tIns="182880" rIns="45720" bIns="45720"/>
          <a:lstStyle>
            <a:lvl1pPr marL="0" indent="0">
              <a:buNone/>
              <a:defRPr sz="2000" b="1">
                <a:solidFill>
                  <a:schemeClr val="accent2"/>
                </a:solidFill>
              </a:defRPr>
            </a:lvl1pPr>
            <a:lvl2pPr marL="0" indent="0">
              <a:spcAft>
                <a:spcPts val="1200"/>
              </a:spcAft>
              <a:buNone/>
              <a:defRPr sz="1800" b="1"/>
            </a:lvl2pPr>
            <a:lvl3pPr marL="0" indent="0">
              <a:spcAft>
                <a:spcPts val="600"/>
              </a:spcAft>
              <a:buNone/>
              <a:defRPr sz="16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42823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594360"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594360"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594360"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846828"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846828"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846828"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7" name="Rectangle 6">
            <a:extLst>
              <a:ext uri="{FF2B5EF4-FFF2-40B4-BE49-F238E27FC236}">
                <a16:creationId xmlns:a16="http://schemas.microsoft.com/office/drawing/2014/main" id="{035ACAE2-57F2-4246-BFAA-5C74C7257BC4}"/>
              </a:ext>
            </a:extLst>
          </p:cNvPr>
          <p:cNvSpPr/>
          <p:nvPr userDrawn="1"/>
        </p:nvSpPr>
        <p:spPr bwMode="gray">
          <a:xfrm>
            <a:off x="9099296"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3" name="Text Placeholder 7">
            <a:extLst>
              <a:ext uri="{FF2B5EF4-FFF2-40B4-BE49-F238E27FC236}">
                <a16:creationId xmlns:a16="http://schemas.microsoft.com/office/drawing/2014/main" id="{E4B61FAB-3021-4DB3-A3C2-4C4FBD871231}"/>
              </a:ext>
            </a:extLst>
          </p:cNvPr>
          <p:cNvSpPr>
            <a:spLocks noGrp="1"/>
          </p:cNvSpPr>
          <p:nvPr>
            <p:ph type="body" sz="quarter" idx="17"/>
          </p:nvPr>
        </p:nvSpPr>
        <p:spPr bwMode="gray">
          <a:xfrm>
            <a:off x="9099296" y="1579120"/>
            <a:ext cx="4123944" cy="868680"/>
          </a:xfrm>
          <a:noFill/>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10" name="Content Placeholder 5">
            <a:extLst>
              <a:ext uri="{FF2B5EF4-FFF2-40B4-BE49-F238E27FC236}">
                <a16:creationId xmlns:a16="http://schemas.microsoft.com/office/drawing/2014/main" id="{029EA381-7651-4C86-8EFE-FB76FA5A6A7B}"/>
              </a:ext>
            </a:extLst>
          </p:cNvPr>
          <p:cNvSpPr>
            <a:spLocks noGrp="1"/>
          </p:cNvSpPr>
          <p:nvPr>
            <p:ph sz="quarter" idx="13" hasCustomPrompt="1"/>
          </p:nvPr>
        </p:nvSpPr>
        <p:spPr bwMode="gray">
          <a:xfrm>
            <a:off x="9099296"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86457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5" name="Rectangle 4">
            <a:extLst>
              <a:ext uri="{FF2B5EF4-FFF2-40B4-BE49-F238E27FC236}">
                <a16:creationId xmlns:a16="http://schemas.microsoft.com/office/drawing/2014/main" id="{4A353506-6558-49A7-A307-CC613FA93100}"/>
              </a:ext>
            </a:extLst>
          </p:cNvPr>
          <p:cNvSpPr/>
          <p:nvPr userDrawn="1"/>
        </p:nvSpPr>
        <p:spPr bwMode="gray">
          <a:xfrm>
            <a:off x="2720594"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1" name="Text Placeholder 7">
            <a:extLst>
              <a:ext uri="{FF2B5EF4-FFF2-40B4-BE49-F238E27FC236}">
                <a16:creationId xmlns:a16="http://schemas.microsoft.com/office/drawing/2014/main" id="{FE1F0C4F-9961-4818-89E9-92810AB92193}"/>
              </a:ext>
            </a:extLst>
          </p:cNvPr>
          <p:cNvSpPr>
            <a:spLocks noGrp="1"/>
          </p:cNvSpPr>
          <p:nvPr>
            <p:ph type="body" sz="quarter" idx="15"/>
          </p:nvPr>
        </p:nvSpPr>
        <p:spPr bwMode="gray">
          <a:xfrm>
            <a:off x="2720594"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8" name="Content Placeholder 5">
            <a:extLst>
              <a:ext uri="{FF2B5EF4-FFF2-40B4-BE49-F238E27FC236}">
                <a16:creationId xmlns:a16="http://schemas.microsoft.com/office/drawing/2014/main" id="{D35B2873-1B27-4FCE-9C5F-B31AB7C8DE81}"/>
              </a:ext>
            </a:extLst>
          </p:cNvPr>
          <p:cNvSpPr>
            <a:spLocks noGrp="1"/>
          </p:cNvSpPr>
          <p:nvPr>
            <p:ph sz="quarter" idx="11" hasCustomPrompt="1"/>
          </p:nvPr>
        </p:nvSpPr>
        <p:spPr bwMode="gray">
          <a:xfrm>
            <a:off x="2720594"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6973062"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6973062"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6973062"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29307090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9F6E-E8E8-43F0-826B-6DC33F80CCF2}"/>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A53FD700-766C-41D0-A3D2-563836A2102A}"/>
              </a:ext>
            </a:extLst>
          </p:cNvPr>
          <p:cNvSpPr/>
          <p:nvPr userDrawn="1"/>
        </p:nvSpPr>
        <p:spPr bwMode="gray">
          <a:xfrm>
            <a:off x="4846828" y="1579120"/>
            <a:ext cx="4123944" cy="868680"/>
          </a:xfrm>
          <a:prstGeom prst="rect">
            <a:avLst/>
          </a:prstGeom>
          <a:solidFill>
            <a:schemeClr val="accent6"/>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1019222"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a:ln>
                <a:noFill/>
              </a:ln>
              <a:solidFill>
                <a:schemeClr val="tx1"/>
              </a:solidFill>
              <a:effectLst/>
              <a:latin typeface="Georgia" charset="0"/>
            </a:endParaRPr>
          </a:p>
        </p:txBody>
      </p:sp>
      <p:sp>
        <p:nvSpPr>
          <p:cNvPr id="12" name="Text Placeholder 7">
            <a:extLst>
              <a:ext uri="{FF2B5EF4-FFF2-40B4-BE49-F238E27FC236}">
                <a16:creationId xmlns:a16="http://schemas.microsoft.com/office/drawing/2014/main" id="{0672C1A3-1C72-44BC-BE9C-78F432705BBD}"/>
              </a:ext>
            </a:extLst>
          </p:cNvPr>
          <p:cNvSpPr>
            <a:spLocks noGrp="1"/>
          </p:cNvSpPr>
          <p:nvPr>
            <p:ph type="body" sz="quarter" idx="16"/>
          </p:nvPr>
        </p:nvSpPr>
        <p:spPr bwMode="gray">
          <a:xfrm>
            <a:off x="4846828" y="1579120"/>
            <a:ext cx="4123944" cy="868680"/>
          </a:xfrm>
          <a:ln w="28575">
            <a:noFill/>
          </a:ln>
        </p:spPr>
        <p:txBody>
          <a:bodyPr bIns="0" anchor="ctr"/>
          <a:lstStyle>
            <a:lvl1pPr marL="0" indent="0" algn="ctr">
              <a:lnSpc>
                <a:spcPts val="1800"/>
              </a:lnSpc>
              <a:spcBef>
                <a:spcPts val="0"/>
              </a:spcBef>
              <a:spcAft>
                <a:spcPts val="0"/>
              </a:spcAft>
              <a:buNone/>
              <a:defRPr sz="1900" b="1">
                <a:solidFill>
                  <a:schemeClr val="accent1"/>
                </a:solidFill>
              </a:defRPr>
            </a:lvl1pPr>
            <a:lvl2pPr marL="0" indent="0" algn="ctr">
              <a:lnSpc>
                <a:spcPts val="1400"/>
              </a:lnSpc>
              <a:spcAft>
                <a:spcPts val="0"/>
              </a:spcAft>
              <a:buNone/>
              <a:defRPr sz="1600" cap="all" baseline="0">
                <a:solidFill>
                  <a:schemeClr val="accent3"/>
                </a:solidFill>
              </a:defRPr>
            </a:lvl2pPr>
          </a:lstStyle>
          <a:p>
            <a:pPr lvl="0"/>
            <a:r>
              <a:rPr lang="en-US"/>
              <a:t>Click to edit Master text styles</a:t>
            </a:r>
          </a:p>
          <a:p>
            <a:pPr lvl="1"/>
            <a:r>
              <a:rPr lang="en-US"/>
              <a:t>Second level</a:t>
            </a:r>
          </a:p>
        </p:txBody>
      </p:sp>
      <p:sp>
        <p:nvSpPr>
          <p:cNvPr id="9" name="Content Placeholder 5">
            <a:extLst>
              <a:ext uri="{FF2B5EF4-FFF2-40B4-BE49-F238E27FC236}">
                <a16:creationId xmlns:a16="http://schemas.microsoft.com/office/drawing/2014/main" id="{47287FA9-24F1-44E9-B3F5-3D3FFB352F0F}"/>
              </a:ext>
            </a:extLst>
          </p:cNvPr>
          <p:cNvSpPr>
            <a:spLocks noGrp="1"/>
          </p:cNvSpPr>
          <p:nvPr>
            <p:ph sz="quarter" idx="12"/>
          </p:nvPr>
        </p:nvSpPr>
        <p:spPr bwMode="gray">
          <a:xfrm>
            <a:off x="4846828" y="2580259"/>
            <a:ext cx="4123944" cy="4201541"/>
          </a:xfrm>
          <a:solidFill>
            <a:schemeClr val="accent5"/>
          </a:solidFill>
          <a:ln w="19050">
            <a:solidFill>
              <a:schemeClr val="accent1"/>
            </a:solidFill>
          </a:ln>
        </p:spPr>
        <p:txBody>
          <a:bodyPr lIns="100584" tIns="91440" rIns="100584" bIns="0"/>
          <a:lstStyle>
            <a:lvl1pPr marL="0" indent="0">
              <a:lnSpc>
                <a:spcPct val="100000"/>
              </a:lnSpc>
              <a:spcAft>
                <a:spcPts val="600"/>
              </a:spcAft>
              <a:buNone/>
              <a:defRPr sz="1600" b="0"/>
            </a:lvl1pPr>
            <a:lvl2pPr marL="228610" indent="-228610">
              <a:lnSpc>
                <a:spcPct val="100000"/>
              </a:lnSpc>
              <a:spcAft>
                <a:spcPts val="600"/>
              </a:spcAft>
              <a:buClrTx/>
              <a:buFont typeface="+mj-lt"/>
              <a:buAutoNum type="arabicPeriod"/>
              <a:defRPr sz="1600" baseline="0"/>
            </a:lvl2pPr>
            <a:lvl3pPr marL="225435" indent="-225435">
              <a:spcAft>
                <a:spcPts val="600"/>
              </a:spcAft>
              <a:buFont typeface="+mj-lt"/>
              <a:buAutoNum type="arabicPeriod"/>
              <a:defRPr sz="1200" baseline="0"/>
            </a:lvl3pPr>
            <a:lvl4pPr>
              <a:spcAft>
                <a:spcPts val="1401"/>
              </a:spcAft>
              <a:defRPr/>
            </a:lvl4pPr>
            <a:lvl5pPr>
              <a:spcAft>
                <a:spcPts val="1401"/>
              </a:spcAft>
              <a:defRPr/>
            </a:lvl5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2940259E-22A7-4EF9-B767-2477C16FCB6C}"/>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7317339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3875480"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7" name="Rectangle 6">
            <a:extLst>
              <a:ext uri="{FF2B5EF4-FFF2-40B4-BE49-F238E27FC236}">
                <a16:creationId xmlns:a16="http://schemas.microsoft.com/office/drawing/2014/main" id="{8254217D-B7F0-5468-C31D-E386F1F21074}"/>
              </a:ext>
            </a:extLst>
          </p:cNvPr>
          <p:cNvSpPr/>
          <p:nvPr userDrawn="1"/>
        </p:nvSpPr>
        <p:spPr bwMode="auto">
          <a:xfrm>
            <a:off x="7025183"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8" name="Rectangle 7">
            <a:extLst>
              <a:ext uri="{FF2B5EF4-FFF2-40B4-BE49-F238E27FC236}">
                <a16:creationId xmlns:a16="http://schemas.microsoft.com/office/drawing/2014/main" id="{01F5FE22-5D1B-C2C0-D1D5-5F8BBF120E5D}"/>
              </a:ext>
            </a:extLst>
          </p:cNvPr>
          <p:cNvSpPr/>
          <p:nvPr userDrawn="1"/>
        </p:nvSpPr>
        <p:spPr bwMode="auto">
          <a:xfrm>
            <a:off x="10174887" y="2438845"/>
            <a:ext cx="2916936" cy="658368"/>
          </a:xfrm>
          <a:prstGeom prst="rect">
            <a:avLst/>
          </a:prstGeom>
          <a:solidFill>
            <a:schemeClr val="bg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8" y="3096768"/>
            <a:ext cx="2917825"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8" y="2438400"/>
            <a:ext cx="2916237" cy="658813"/>
          </a:xfrm>
        </p:spPr>
        <p:txBody>
          <a:bodyPr lIns="91440" rIns="91440" bIns="0" anchor="ctr"/>
          <a:lstStyle>
            <a:lvl1pPr marL="0" indent="0" algn="ctr">
              <a:spcBef>
                <a:spcPts val="300"/>
              </a:spcBef>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3875088" y="2438845"/>
            <a:ext cx="2916237"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buNone/>
              <a:defRPr lang="en-US" sz="1600" b="1" dirty="0" smtClean="0"/>
            </a:lvl1pPr>
          </a:lstStyle>
          <a:p>
            <a:pPr marL="235521" lvl="0" indent="-235521" algn="ctr">
              <a:spcBef>
                <a:spcPts val="300"/>
              </a:spcBef>
            </a:pPr>
            <a:r>
              <a:rPr lang="en-US"/>
              <a:t>Click to edit Master text styles</a:t>
            </a:r>
          </a:p>
        </p:txBody>
      </p:sp>
      <p:sp>
        <p:nvSpPr>
          <p:cNvPr id="24" name="Text Placeholder 23">
            <a:extLst>
              <a:ext uri="{FF2B5EF4-FFF2-40B4-BE49-F238E27FC236}">
                <a16:creationId xmlns:a16="http://schemas.microsoft.com/office/drawing/2014/main" id="{44FE03F4-647B-AE4A-6F48-D14F69020FB2}"/>
              </a:ext>
            </a:extLst>
          </p:cNvPr>
          <p:cNvSpPr>
            <a:spLocks noGrp="1"/>
          </p:cNvSpPr>
          <p:nvPr>
            <p:ph type="body" sz="quarter" idx="17"/>
          </p:nvPr>
        </p:nvSpPr>
        <p:spPr>
          <a:xfrm>
            <a:off x="7023100" y="2438845"/>
            <a:ext cx="2916236"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buNone/>
              <a:defRPr lang="en-US" sz="1600" b="1" dirty="0" smtClean="0"/>
            </a:lvl1pPr>
          </a:lstStyle>
          <a:p>
            <a:pPr marL="235521" lvl="0" indent="-235521" algn="ctr">
              <a:spcBef>
                <a:spcPts val="300"/>
              </a:spcBef>
            </a:pPr>
            <a:r>
              <a:rPr lang="en-US"/>
              <a:t>Click to edit Master text styles</a:t>
            </a:r>
          </a:p>
        </p:txBody>
      </p:sp>
      <p:sp>
        <p:nvSpPr>
          <p:cNvPr id="28" name="Text Placeholder 27">
            <a:extLst>
              <a:ext uri="{FF2B5EF4-FFF2-40B4-BE49-F238E27FC236}">
                <a16:creationId xmlns:a16="http://schemas.microsoft.com/office/drawing/2014/main" id="{70B81294-3708-A512-E66C-5A4DF2DF3BD5}"/>
              </a:ext>
            </a:extLst>
          </p:cNvPr>
          <p:cNvSpPr>
            <a:spLocks noGrp="1"/>
          </p:cNvSpPr>
          <p:nvPr>
            <p:ph type="body" sz="quarter" idx="18"/>
          </p:nvPr>
        </p:nvSpPr>
        <p:spPr>
          <a:xfrm>
            <a:off x="10174887" y="2438845"/>
            <a:ext cx="2916936" cy="658368"/>
          </a:xfrm>
        </p:spPr>
        <p:txBody>
          <a:bodyPr lIns="91440" rIns="91440" bIns="0" anchor="ctr" anchorCtr="0"/>
          <a:lstStyle>
            <a:lvl1pPr marL="0" indent="0" algn="ctr">
              <a:buNone/>
              <a:defRPr sz="1600" b="1"/>
            </a:lvl1pPr>
            <a:lvl2pPr marL="431800" indent="0">
              <a:buNone/>
              <a:defRPr/>
            </a:lvl2pPr>
            <a:lvl3pPr marL="885825" indent="0">
              <a:buNone/>
              <a:defRPr/>
            </a:lvl3pPr>
            <a:lvl4pPr marL="1365250" indent="0">
              <a:buNone/>
              <a:defRPr/>
            </a:lvl4pPr>
            <a:lvl5pPr marL="1839912" indent="0">
              <a:buNone/>
              <a:defRPr/>
            </a:lvl5pPr>
          </a:lstStyle>
          <a:p>
            <a:pPr lvl="0"/>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3875088" y="3096784"/>
            <a:ext cx="2916936"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13" name="Text Placeholder 12">
            <a:extLst>
              <a:ext uri="{FF2B5EF4-FFF2-40B4-BE49-F238E27FC236}">
                <a16:creationId xmlns:a16="http://schemas.microsoft.com/office/drawing/2014/main" id="{1010EFB8-B3D8-5844-0A27-6D43AA794344}"/>
              </a:ext>
            </a:extLst>
          </p:cNvPr>
          <p:cNvSpPr>
            <a:spLocks noGrp="1"/>
          </p:cNvSpPr>
          <p:nvPr>
            <p:ph type="body" sz="quarter" idx="20"/>
          </p:nvPr>
        </p:nvSpPr>
        <p:spPr>
          <a:xfrm>
            <a:off x="7022402" y="3096784"/>
            <a:ext cx="2916936"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
        <p:nvSpPr>
          <p:cNvPr id="15" name="Text Placeholder 14">
            <a:extLst>
              <a:ext uri="{FF2B5EF4-FFF2-40B4-BE49-F238E27FC236}">
                <a16:creationId xmlns:a16="http://schemas.microsoft.com/office/drawing/2014/main" id="{AF45F26A-0160-09C1-2B66-94CFF3E899DF}"/>
              </a:ext>
            </a:extLst>
          </p:cNvPr>
          <p:cNvSpPr>
            <a:spLocks noGrp="1"/>
          </p:cNvSpPr>
          <p:nvPr>
            <p:ph type="body" sz="quarter" idx="21"/>
          </p:nvPr>
        </p:nvSpPr>
        <p:spPr>
          <a:xfrm>
            <a:off x="10174288" y="3096784"/>
            <a:ext cx="2917825"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Tree>
    <p:extLst>
      <p:ext uri="{BB962C8B-B14F-4D97-AF65-F5344CB8AC3E}">
        <p14:creationId xmlns:p14="http://schemas.microsoft.com/office/powerpoint/2010/main" val="5910467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4939310"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7" name="Rectangle 6">
            <a:extLst>
              <a:ext uri="{FF2B5EF4-FFF2-40B4-BE49-F238E27FC236}">
                <a16:creationId xmlns:a16="http://schemas.microsoft.com/office/drawing/2014/main" id="{8254217D-B7F0-5468-C31D-E386F1F21074}"/>
              </a:ext>
            </a:extLst>
          </p:cNvPr>
          <p:cNvSpPr/>
          <p:nvPr userDrawn="1"/>
        </p:nvSpPr>
        <p:spPr bwMode="auto">
          <a:xfrm>
            <a:off x="9152842" y="2438400"/>
            <a:ext cx="394106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7" y="3096768"/>
            <a:ext cx="3941064"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7" y="2438400"/>
            <a:ext cx="3941064" cy="658368"/>
          </a:xfrm>
        </p:spPr>
        <p:txBody>
          <a:bodyPr lIns="91440" tIns="0" rIns="91440" bIns="0" anchor="ctr"/>
          <a:lstStyle>
            <a:lvl1pPr marL="0" indent="0" algn="ctr">
              <a:lnSpc>
                <a:spcPct val="100000"/>
              </a:lnSpc>
              <a:spcBef>
                <a:spcPts val="0"/>
              </a:spcBef>
              <a:spcAft>
                <a:spcPts val="0"/>
              </a:spcAft>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4939310" y="2438400"/>
            <a:ext cx="394106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24" name="Text Placeholder 23">
            <a:extLst>
              <a:ext uri="{FF2B5EF4-FFF2-40B4-BE49-F238E27FC236}">
                <a16:creationId xmlns:a16="http://schemas.microsoft.com/office/drawing/2014/main" id="{44FE03F4-647B-AE4A-6F48-D14F69020FB2}"/>
              </a:ext>
            </a:extLst>
          </p:cNvPr>
          <p:cNvSpPr>
            <a:spLocks noGrp="1"/>
          </p:cNvSpPr>
          <p:nvPr>
            <p:ph type="body" sz="quarter" idx="17"/>
          </p:nvPr>
        </p:nvSpPr>
        <p:spPr>
          <a:xfrm>
            <a:off x="9150759" y="2438400"/>
            <a:ext cx="394106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4939310" y="3096768"/>
            <a:ext cx="3941064"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
        <p:nvSpPr>
          <p:cNvPr id="13" name="Text Placeholder 12">
            <a:extLst>
              <a:ext uri="{FF2B5EF4-FFF2-40B4-BE49-F238E27FC236}">
                <a16:creationId xmlns:a16="http://schemas.microsoft.com/office/drawing/2014/main" id="{1010EFB8-B3D8-5844-0A27-6D43AA794344}"/>
              </a:ext>
            </a:extLst>
          </p:cNvPr>
          <p:cNvSpPr>
            <a:spLocks noGrp="1"/>
          </p:cNvSpPr>
          <p:nvPr>
            <p:ph type="body" sz="quarter" idx="20"/>
          </p:nvPr>
        </p:nvSpPr>
        <p:spPr>
          <a:xfrm>
            <a:off x="9150061" y="3096768"/>
            <a:ext cx="3941064" cy="2688336"/>
          </a:xfrm>
          <a:solidFill>
            <a:schemeClr val="bg1"/>
          </a:solidFill>
        </p:spPr>
        <p:txBody>
          <a:bodyPr lIns="365760" tIns="182880" rIns="365760" bIns="182880"/>
          <a:lstStyle>
            <a:lvl1pPr marL="0" indent="0">
              <a:buNone/>
              <a:defRPr sz="1400"/>
            </a:lvl1pPr>
          </a:lstStyle>
          <a:p>
            <a:pPr lvl="0"/>
            <a:r>
              <a:rPr lang="en-US"/>
              <a:t>Click to edit Master text styles</a:t>
            </a:r>
          </a:p>
        </p:txBody>
      </p:sp>
    </p:spTree>
    <p:extLst>
      <p:ext uri="{BB962C8B-B14F-4D97-AF65-F5344CB8AC3E}">
        <p14:creationId xmlns:p14="http://schemas.microsoft.com/office/powerpoint/2010/main" val="28546457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Alt Tombst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87C3-671A-BED8-96C1-50CF5D731CDB}"/>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AA9A699-A7CF-A372-80C2-10BD07AC8BDC}"/>
              </a:ext>
            </a:extLst>
          </p:cNvPr>
          <p:cNvSpPr>
            <a:spLocks noGrp="1"/>
          </p:cNvSpPr>
          <p:nvPr>
            <p:ph type="ftr" sz="quarter" idx="10"/>
          </p:nvPr>
        </p:nvSpPr>
        <p:spPr/>
        <p:txBody>
          <a:bodyPr/>
          <a:lstStyle/>
          <a:p>
            <a:r>
              <a:rPr lang="en-US" altLang="en-US"/>
              <a:t>&lt;title&gt;, &lt;date&gt; | Manatt, Phelps &amp; Phillips, LLP</a:t>
            </a:r>
          </a:p>
        </p:txBody>
      </p:sp>
      <p:sp>
        <p:nvSpPr>
          <p:cNvPr id="4" name="Rectangle 3">
            <a:extLst>
              <a:ext uri="{FF2B5EF4-FFF2-40B4-BE49-F238E27FC236}">
                <a16:creationId xmlns:a16="http://schemas.microsoft.com/office/drawing/2014/main" id="{C9979C10-B070-3F2A-7EEB-D68B8479A27C}"/>
              </a:ext>
            </a:extLst>
          </p:cNvPr>
          <p:cNvSpPr/>
          <p:nvPr userDrawn="1"/>
        </p:nvSpPr>
        <p:spPr bwMode="auto">
          <a:xfrm>
            <a:off x="453136" y="1371600"/>
            <a:ext cx="12911328" cy="5486400"/>
          </a:xfrm>
          <a:prstGeom prst="rect">
            <a:avLst/>
          </a:prstGeom>
          <a:solidFill>
            <a:schemeClr val="accent6"/>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sp>
        <p:nvSpPr>
          <p:cNvPr id="5" name="Rectangle 4">
            <a:extLst>
              <a:ext uri="{FF2B5EF4-FFF2-40B4-BE49-F238E27FC236}">
                <a16:creationId xmlns:a16="http://schemas.microsoft.com/office/drawing/2014/main" id="{DBAA9C18-040C-EFB2-F03B-23EF1F59DEB1}"/>
              </a:ext>
            </a:extLst>
          </p:cNvPr>
          <p:cNvSpPr/>
          <p:nvPr userDrawn="1"/>
        </p:nvSpPr>
        <p:spPr bwMode="auto">
          <a:xfrm>
            <a:off x="725777" y="2438400"/>
            <a:ext cx="604418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6" name="Rectangle 5">
            <a:extLst>
              <a:ext uri="{FF2B5EF4-FFF2-40B4-BE49-F238E27FC236}">
                <a16:creationId xmlns:a16="http://schemas.microsoft.com/office/drawing/2014/main" id="{B5B98963-5173-80B0-39A1-D0DB23ED726B}"/>
              </a:ext>
            </a:extLst>
          </p:cNvPr>
          <p:cNvSpPr/>
          <p:nvPr userDrawn="1"/>
        </p:nvSpPr>
        <p:spPr bwMode="auto">
          <a:xfrm>
            <a:off x="7042022" y="2438400"/>
            <a:ext cx="6044184" cy="658368"/>
          </a:xfrm>
          <a:prstGeom prst="rect">
            <a:avLst/>
          </a:prstGeom>
          <a:solidFill>
            <a:schemeClr val="bg1"/>
          </a:solidFill>
          <a:ln>
            <a:noFill/>
          </a:ln>
          <a:effectLst/>
        </p:spPr>
        <p:txBody>
          <a:bodyPr lIns="91440" tIns="0" rIns="91440" bIns="0" rtlCol="0" anchor="ctr" anchorCtr="0">
            <a:noAutofit/>
          </a:bodyPr>
          <a:lstStyle/>
          <a:p>
            <a:pPr algn="ctr" eaLnBrk="1" hangingPunct="1">
              <a:lnSpc>
                <a:spcPct val="100000"/>
              </a:lnSpc>
              <a:spcBef>
                <a:spcPts val="0"/>
              </a:spcBef>
              <a:spcAft>
                <a:spcPts val="0"/>
              </a:spcAft>
            </a:pPr>
            <a:endParaRPr lang="en-US" sz="2400" b="1">
              <a:solidFill>
                <a:schemeClr val="bg1"/>
              </a:solidFill>
              <a:latin typeface="+mn-lt"/>
            </a:endParaRPr>
          </a:p>
        </p:txBody>
      </p:sp>
      <p:sp>
        <p:nvSpPr>
          <p:cNvPr id="12" name="Text Placeholder 11">
            <a:extLst>
              <a:ext uri="{FF2B5EF4-FFF2-40B4-BE49-F238E27FC236}">
                <a16:creationId xmlns:a16="http://schemas.microsoft.com/office/drawing/2014/main" id="{4930748C-DE62-D289-9879-6135EBA5BCF8}"/>
              </a:ext>
            </a:extLst>
          </p:cNvPr>
          <p:cNvSpPr>
            <a:spLocks noGrp="1"/>
          </p:cNvSpPr>
          <p:nvPr>
            <p:ph type="body" sz="quarter" idx="11"/>
          </p:nvPr>
        </p:nvSpPr>
        <p:spPr>
          <a:xfrm>
            <a:off x="725487" y="3096768"/>
            <a:ext cx="6044184" cy="2688352"/>
          </a:xfrm>
          <a:solidFill>
            <a:schemeClr val="bg1"/>
          </a:solidFill>
        </p:spPr>
        <p:txBody>
          <a:bodyPr lIns="365760" tIns="182880" rIns="365760" bIns="182880"/>
          <a:lstStyle>
            <a:lvl1pPr marL="0" indent="0">
              <a:buNone/>
              <a:defRPr sz="1400"/>
            </a:lvl1pPr>
            <a:lvl2pPr marL="431800" indent="0">
              <a:buNone/>
              <a:defRPr sz="1400"/>
            </a:lvl2pPr>
            <a:lvl3pPr marL="885825" indent="0">
              <a:buNone/>
              <a:defRPr sz="1400"/>
            </a:lvl3pPr>
            <a:lvl4pPr marL="1365250" indent="0">
              <a:buNone/>
              <a:defRPr sz="1400"/>
            </a:lvl4pPr>
            <a:lvl5pPr marL="1839912" indent="0">
              <a:buNone/>
              <a:defRPr sz="1400"/>
            </a:lvl5pPr>
          </a:lstStyle>
          <a:p>
            <a:pPr lvl="0"/>
            <a:r>
              <a:rPr lang="en-US"/>
              <a:t>Click to edit Master text styles</a:t>
            </a:r>
          </a:p>
        </p:txBody>
      </p:sp>
      <p:sp>
        <p:nvSpPr>
          <p:cNvPr id="20" name="Text Placeholder 19">
            <a:extLst>
              <a:ext uri="{FF2B5EF4-FFF2-40B4-BE49-F238E27FC236}">
                <a16:creationId xmlns:a16="http://schemas.microsoft.com/office/drawing/2014/main" id="{5DA86412-4725-021B-F924-6A1DF40BC844}"/>
              </a:ext>
            </a:extLst>
          </p:cNvPr>
          <p:cNvSpPr>
            <a:spLocks noGrp="1"/>
          </p:cNvSpPr>
          <p:nvPr>
            <p:ph type="body" sz="quarter" idx="15"/>
          </p:nvPr>
        </p:nvSpPr>
        <p:spPr>
          <a:xfrm>
            <a:off x="725487" y="2438400"/>
            <a:ext cx="6044184" cy="658368"/>
          </a:xfrm>
        </p:spPr>
        <p:txBody>
          <a:bodyPr lIns="91440" tIns="0" rIns="91440" bIns="0" anchor="ctr"/>
          <a:lstStyle>
            <a:lvl1pPr marL="0" indent="0" algn="ctr">
              <a:lnSpc>
                <a:spcPct val="100000"/>
              </a:lnSpc>
              <a:spcBef>
                <a:spcPts val="0"/>
              </a:spcBef>
              <a:spcAft>
                <a:spcPts val="0"/>
              </a:spcAft>
              <a:buNone/>
              <a:defRPr sz="1600" b="1"/>
            </a:lvl1pPr>
          </a:lstStyle>
          <a:p>
            <a:pPr lvl="0"/>
            <a:r>
              <a:rPr lang="en-US"/>
              <a:t>Click to edit Master text styles</a:t>
            </a:r>
          </a:p>
        </p:txBody>
      </p:sp>
      <p:sp>
        <p:nvSpPr>
          <p:cNvPr id="22" name="Text Placeholder 21">
            <a:extLst>
              <a:ext uri="{FF2B5EF4-FFF2-40B4-BE49-F238E27FC236}">
                <a16:creationId xmlns:a16="http://schemas.microsoft.com/office/drawing/2014/main" id="{A9D99787-578C-C19B-2FAC-C78D3A71BE89}"/>
              </a:ext>
            </a:extLst>
          </p:cNvPr>
          <p:cNvSpPr>
            <a:spLocks noGrp="1"/>
          </p:cNvSpPr>
          <p:nvPr>
            <p:ph type="body" sz="quarter" idx="16"/>
          </p:nvPr>
        </p:nvSpPr>
        <p:spPr>
          <a:xfrm>
            <a:off x="7042022" y="2438400"/>
            <a:ext cx="6044184" cy="65836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marL="0" indent="0" algn="ctr">
              <a:lnSpc>
                <a:spcPct val="100000"/>
              </a:lnSpc>
              <a:spcBef>
                <a:spcPts val="0"/>
              </a:spcBef>
              <a:spcAft>
                <a:spcPts val="0"/>
              </a:spcAft>
              <a:buNone/>
              <a:defRPr lang="en-US" sz="1600" b="1" dirty="0" smtClean="0"/>
            </a:lvl1pPr>
          </a:lstStyle>
          <a:p>
            <a:pPr marL="235521" lvl="0" indent="-235521" algn="ctr">
              <a:spcBef>
                <a:spcPts val="300"/>
              </a:spcBef>
            </a:pPr>
            <a:r>
              <a:rPr lang="en-US"/>
              <a:t>Click to edit Master text styles</a:t>
            </a:r>
          </a:p>
        </p:txBody>
      </p:sp>
      <p:sp>
        <p:nvSpPr>
          <p:cNvPr id="10" name="Text Placeholder 9">
            <a:extLst>
              <a:ext uri="{FF2B5EF4-FFF2-40B4-BE49-F238E27FC236}">
                <a16:creationId xmlns:a16="http://schemas.microsoft.com/office/drawing/2014/main" id="{13AAD601-C4C9-B058-BFBF-E60639758599}"/>
              </a:ext>
            </a:extLst>
          </p:cNvPr>
          <p:cNvSpPr>
            <a:spLocks noGrp="1"/>
          </p:cNvSpPr>
          <p:nvPr>
            <p:ph type="body" sz="quarter" idx="19"/>
          </p:nvPr>
        </p:nvSpPr>
        <p:spPr>
          <a:xfrm>
            <a:off x="7042022" y="3096784"/>
            <a:ext cx="6044184" cy="2688336"/>
          </a:xfrm>
          <a:solidFill>
            <a:schemeClr val="bg1"/>
          </a:solidFill>
        </p:spPr>
        <p:txBody>
          <a:bodyPr lIns="365760" tIns="182880" rIns="365760" bIns="182880"/>
          <a:lstStyle>
            <a:lvl1pPr marL="0" indent="0">
              <a:buNone/>
              <a:defRPr sz="1400"/>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2122151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CCD49D-F5FE-48E3-92B3-7DCDB812D2C0}"/>
              </a:ext>
            </a:extLst>
          </p:cNvPr>
          <p:cNvSpPr/>
          <p:nvPr userDrawn="1"/>
        </p:nvSpPr>
        <p:spPr bwMode="gray">
          <a:xfrm>
            <a:off x="0" y="0"/>
            <a:ext cx="13816584" cy="1399592"/>
          </a:xfrm>
          <a:prstGeom prst="rect">
            <a:avLst/>
          </a:prstGeom>
          <a:solidFill>
            <a:schemeClr val="bg1"/>
          </a:solidFill>
          <a:ln>
            <a:noFill/>
          </a:ln>
          <a:effectLst/>
        </p:spPr>
        <p:txBody>
          <a:bodyPr lIns="182880" tIns="91440" rIns="182880" bIns="91440" rtlCol="0" anchor="ctr" anchorCtr="0">
            <a:noAutofit/>
          </a:bodyPr>
          <a:lstStyle/>
          <a:p>
            <a:pPr algn="ctr" eaLnBrk="1" hangingPunct="1">
              <a:lnSpc>
                <a:spcPct val="125000"/>
              </a:lnSpc>
            </a:pPr>
            <a:endParaRPr lang="en-US" sz="1600" b="1">
              <a:solidFill>
                <a:schemeClr val="bg1"/>
              </a:solidFill>
            </a:endParaRPr>
          </a:p>
        </p:txBody>
      </p:sp>
      <p:grpSp>
        <p:nvGrpSpPr>
          <p:cNvPr id="5" name="Group 4">
            <a:extLst>
              <a:ext uri="{FF2B5EF4-FFF2-40B4-BE49-F238E27FC236}">
                <a16:creationId xmlns:a16="http://schemas.microsoft.com/office/drawing/2014/main" id="{330DF987-6F1F-44AF-B34C-08239C9CE064}"/>
              </a:ext>
            </a:extLst>
          </p:cNvPr>
          <p:cNvGrpSpPr/>
          <p:nvPr userDrawn="1"/>
        </p:nvGrpSpPr>
        <p:grpSpPr bwMode="ltGray">
          <a:xfrm>
            <a:off x="4793343" y="1776322"/>
            <a:ext cx="4230914" cy="4219755"/>
            <a:chOff x="3694906" y="3135548"/>
            <a:chExt cx="2972594" cy="2964752"/>
          </a:xfrm>
        </p:grpSpPr>
        <p:grpSp>
          <p:nvGrpSpPr>
            <p:cNvPr id="6" name="Group 5">
              <a:extLst>
                <a:ext uri="{FF2B5EF4-FFF2-40B4-BE49-F238E27FC236}">
                  <a16:creationId xmlns:a16="http://schemas.microsoft.com/office/drawing/2014/main" id="{0BFAA932-6886-4C4A-A0F1-EBDD63917122}"/>
                </a:ext>
              </a:extLst>
            </p:cNvPr>
            <p:cNvGrpSpPr/>
            <p:nvPr/>
          </p:nvGrpSpPr>
          <p:grpSpPr bwMode="ltGray">
            <a:xfrm>
              <a:off x="3694906" y="3135548"/>
              <a:ext cx="1914196" cy="2305268"/>
              <a:chOff x="3509361" y="3017045"/>
              <a:chExt cx="2234515" cy="2691029"/>
            </a:xfrm>
          </p:grpSpPr>
          <p:sp>
            <p:nvSpPr>
              <p:cNvPr id="10" name="Freeform: Shape 9">
                <a:extLst>
                  <a:ext uri="{FF2B5EF4-FFF2-40B4-BE49-F238E27FC236}">
                    <a16:creationId xmlns:a16="http://schemas.microsoft.com/office/drawing/2014/main" id="{20A49628-C19B-4324-A82F-9FABF286EDA7}"/>
                  </a:ext>
                </a:extLst>
              </p:cNvPr>
              <p:cNvSpPr/>
              <p:nvPr/>
            </p:nvSpPr>
            <p:spPr bwMode="ltGray">
              <a:xfrm>
                <a:off x="3509361" y="3017045"/>
                <a:ext cx="2234515" cy="2691029"/>
              </a:xfrm>
              <a:custGeom>
                <a:avLst/>
                <a:gdLst>
                  <a:gd name="connsiteX0" fmla="*/ 1189579 w 2234514"/>
                  <a:gd name="connsiteY0" fmla="*/ 2029324 h 2691029"/>
                  <a:gd name="connsiteX1" fmla="*/ 1052865 w 2234514"/>
                  <a:gd name="connsiteY1" fmla="*/ 2029324 h 2691029"/>
                  <a:gd name="connsiteX2" fmla="*/ 773070 w 2234514"/>
                  <a:gd name="connsiteY2" fmla="*/ 2253977 h 2691029"/>
                  <a:gd name="connsiteX3" fmla="*/ 773070 w 2234514"/>
                  <a:gd name="connsiteY3" fmla="*/ 2029324 h 2691029"/>
                  <a:gd name="connsiteX4" fmla="*/ 484986 w 2234514"/>
                  <a:gd name="connsiteY4" fmla="*/ 2029324 h 2691029"/>
                  <a:gd name="connsiteX5" fmla="*/ 215042 w 2234514"/>
                  <a:gd name="connsiteY5" fmla="*/ 1759260 h 2691029"/>
                  <a:gd name="connsiteX6" fmla="*/ 215042 w 2234514"/>
                  <a:gd name="connsiteY6" fmla="*/ 485106 h 2691029"/>
                  <a:gd name="connsiteX7" fmla="*/ 484986 w 2234514"/>
                  <a:gd name="connsiteY7" fmla="*/ 214922 h 2691029"/>
                  <a:gd name="connsiteX8" fmla="*/ 1759260 w 2234514"/>
                  <a:gd name="connsiteY8" fmla="*/ 214922 h 2691029"/>
                  <a:gd name="connsiteX9" fmla="*/ 2029324 w 2234514"/>
                  <a:gd name="connsiteY9" fmla="*/ 485106 h 2691029"/>
                  <a:gd name="connsiteX10" fmla="*/ 2029324 w 2234514"/>
                  <a:gd name="connsiteY10" fmla="*/ 735588 h 2691029"/>
                  <a:gd name="connsiteX11" fmla="*/ 2235356 w 2234514"/>
                  <a:gd name="connsiteY11" fmla="*/ 735588 h 2691029"/>
                  <a:gd name="connsiteX12" fmla="*/ 2235356 w 2234514"/>
                  <a:gd name="connsiteY12" fmla="*/ 485106 h 2691029"/>
                  <a:gd name="connsiteX13" fmla="*/ 1759260 w 2234514"/>
                  <a:gd name="connsiteY13" fmla="*/ 9010 h 2691029"/>
                  <a:gd name="connsiteX14" fmla="*/ 484986 w 2234514"/>
                  <a:gd name="connsiteY14" fmla="*/ 9010 h 2691029"/>
                  <a:gd name="connsiteX15" fmla="*/ 9010 w 2234514"/>
                  <a:gd name="connsiteY15" fmla="*/ 485106 h 2691029"/>
                  <a:gd name="connsiteX16" fmla="*/ 9010 w 2234514"/>
                  <a:gd name="connsiteY16" fmla="*/ 1759260 h 2691029"/>
                  <a:gd name="connsiteX17" fmla="*/ 484986 w 2234514"/>
                  <a:gd name="connsiteY17" fmla="*/ 2235357 h 2691029"/>
                  <a:gd name="connsiteX18" fmla="*/ 567038 w 2234514"/>
                  <a:gd name="connsiteY18" fmla="*/ 2235357 h 2691029"/>
                  <a:gd name="connsiteX19" fmla="*/ 567038 w 2234514"/>
                  <a:gd name="connsiteY19" fmla="*/ 2316448 h 2691029"/>
                  <a:gd name="connsiteX20" fmla="*/ 567038 w 2234514"/>
                  <a:gd name="connsiteY20" fmla="*/ 2683581 h 2691029"/>
                  <a:gd name="connsiteX21" fmla="*/ 853801 w 2234514"/>
                  <a:gd name="connsiteY21" fmla="*/ 2453402 h 2691029"/>
                  <a:gd name="connsiteX22" fmla="*/ 1125427 w 2234514"/>
                  <a:gd name="connsiteY22" fmla="*/ 2235236 h 2691029"/>
                  <a:gd name="connsiteX23" fmla="*/ 1228142 w 2234514"/>
                  <a:gd name="connsiteY23" fmla="*/ 2235236 h 2691029"/>
                  <a:gd name="connsiteX24" fmla="*/ 1189579 w 2234514"/>
                  <a:gd name="connsiteY24" fmla="*/ 2053712 h 2691029"/>
                  <a:gd name="connsiteX25" fmla="*/ 1189579 w 2234514"/>
                  <a:gd name="connsiteY25" fmla="*/ 2029324 h 269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34514" h="2691029">
                    <a:moveTo>
                      <a:pt x="1189579" y="2029324"/>
                    </a:moveTo>
                    <a:lnTo>
                      <a:pt x="1052865" y="2029324"/>
                    </a:lnTo>
                    <a:lnTo>
                      <a:pt x="773070" y="2253977"/>
                    </a:lnTo>
                    <a:lnTo>
                      <a:pt x="773070" y="2029324"/>
                    </a:lnTo>
                    <a:lnTo>
                      <a:pt x="484986" y="2029324"/>
                    </a:lnTo>
                    <a:cubicBezTo>
                      <a:pt x="336138" y="2029324"/>
                      <a:pt x="215042" y="1908108"/>
                      <a:pt x="215042" y="1759260"/>
                    </a:cubicBezTo>
                    <a:lnTo>
                      <a:pt x="215042" y="485106"/>
                    </a:lnTo>
                    <a:cubicBezTo>
                      <a:pt x="215042" y="336138"/>
                      <a:pt x="336138" y="214922"/>
                      <a:pt x="484986" y="214922"/>
                    </a:cubicBezTo>
                    <a:lnTo>
                      <a:pt x="1759260" y="214922"/>
                    </a:lnTo>
                    <a:cubicBezTo>
                      <a:pt x="1908228" y="214922"/>
                      <a:pt x="2029324" y="336018"/>
                      <a:pt x="2029324" y="485106"/>
                    </a:cubicBezTo>
                    <a:lnTo>
                      <a:pt x="2029324" y="735588"/>
                    </a:lnTo>
                    <a:lnTo>
                      <a:pt x="2235356" y="735588"/>
                    </a:lnTo>
                    <a:lnTo>
                      <a:pt x="2235356" y="485106"/>
                    </a:lnTo>
                    <a:cubicBezTo>
                      <a:pt x="2235356" y="222130"/>
                      <a:pt x="2022236" y="9010"/>
                      <a:pt x="1759260" y="9010"/>
                    </a:cubicBezTo>
                    <a:lnTo>
                      <a:pt x="484986" y="9010"/>
                    </a:lnTo>
                    <a:cubicBezTo>
                      <a:pt x="222250" y="9010"/>
                      <a:pt x="9010" y="222130"/>
                      <a:pt x="9010" y="485106"/>
                    </a:cubicBezTo>
                    <a:lnTo>
                      <a:pt x="9010" y="1759260"/>
                    </a:lnTo>
                    <a:cubicBezTo>
                      <a:pt x="9010" y="2022236"/>
                      <a:pt x="222250" y="2235357"/>
                      <a:pt x="484986" y="2235357"/>
                    </a:cubicBezTo>
                    <a:lnTo>
                      <a:pt x="567038" y="2235357"/>
                    </a:lnTo>
                    <a:lnTo>
                      <a:pt x="567038" y="2316448"/>
                    </a:lnTo>
                    <a:lnTo>
                      <a:pt x="567038" y="2683581"/>
                    </a:lnTo>
                    <a:lnTo>
                      <a:pt x="853801" y="2453402"/>
                    </a:lnTo>
                    <a:lnTo>
                      <a:pt x="1125427" y="2235236"/>
                    </a:lnTo>
                    <a:lnTo>
                      <a:pt x="1228142" y="2235236"/>
                    </a:lnTo>
                    <a:cubicBezTo>
                      <a:pt x="1203514" y="2179614"/>
                      <a:pt x="1189579" y="2118345"/>
                      <a:pt x="1189579" y="2053712"/>
                    </a:cubicBezTo>
                    <a:lnTo>
                      <a:pt x="1189579" y="2029324"/>
                    </a:lnTo>
                    <a:close/>
                  </a:path>
                </a:pathLst>
              </a:custGeom>
              <a:solidFill>
                <a:schemeClr val="accent1"/>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87998EB-7607-4745-9D06-4AA25785630A}"/>
                  </a:ext>
                </a:extLst>
              </p:cNvPr>
              <p:cNvSpPr/>
              <p:nvPr/>
            </p:nvSpPr>
            <p:spPr bwMode="ltGray">
              <a:xfrm>
                <a:off x="3922592" y="3425889"/>
                <a:ext cx="852960" cy="949068"/>
              </a:xfrm>
              <a:custGeom>
                <a:avLst/>
                <a:gdLst>
                  <a:gd name="connsiteX0" fmla="*/ 398488 w 852959"/>
                  <a:gd name="connsiteY0" fmla="*/ 9010 h 949068"/>
                  <a:gd name="connsiteX1" fmla="*/ 9010 w 852959"/>
                  <a:gd name="connsiteY1" fmla="*/ 412304 h 949068"/>
                  <a:gd name="connsiteX2" fmla="*/ 405456 w 852959"/>
                  <a:gd name="connsiteY2" fmla="*/ 822566 h 949068"/>
                  <a:gd name="connsiteX3" fmla="*/ 495918 w 852959"/>
                  <a:gd name="connsiteY3" fmla="*/ 815598 h 949068"/>
                  <a:gd name="connsiteX4" fmla="*/ 675520 w 852959"/>
                  <a:gd name="connsiteY4" fmla="*/ 944263 h 949068"/>
                  <a:gd name="connsiteX5" fmla="*/ 849356 w 852959"/>
                  <a:gd name="connsiteY5" fmla="*/ 758774 h 949068"/>
                  <a:gd name="connsiteX6" fmla="*/ 849356 w 852959"/>
                  <a:gd name="connsiteY6" fmla="*/ 699668 h 949068"/>
                  <a:gd name="connsiteX7" fmla="*/ 772830 w 852959"/>
                  <a:gd name="connsiteY7" fmla="*/ 699668 h 949068"/>
                  <a:gd name="connsiteX8" fmla="*/ 772830 w 852959"/>
                  <a:gd name="connsiteY8" fmla="*/ 733306 h 949068"/>
                  <a:gd name="connsiteX9" fmla="*/ 749644 w 852959"/>
                  <a:gd name="connsiteY9" fmla="*/ 785444 h 949068"/>
                  <a:gd name="connsiteX10" fmla="*/ 698706 w 852959"/>
                  <a:gd name="connsiteY10" fmla="*/ 710119 h 949068"/>
                  <a:gd name="connsiteX11" fmla="*/ 794935 w 852959"/>
                  <a:gd name="connsiteY11" fmla="*/ 420353 h 949068"/>
                  <a:gd name="connsiteX12" fmla="*/ 398488 w 852959"/>
                  <a:gd name="connsiteY12" fmla="*/ 9010 h 949068"/>
                  <a:gd name="connsiteX13" fmla="*/ 405456 w 852959"/>
                  <a:gd name="connsiteY13" fmla="*/ 648850 h 949068"/>
                  <a:gd name="connsiteX14" fmla="*/ 327849 w 852959"/>
                  <a:gd name="connsiteY14" fmla="*/ 610647 h 949068"/>
                  <a:gd name="connsiteX15" fmla="*/ 405456 w 852959"/>
                  <a:gd name="connsiteY15" fmla="*/ 526072 h 949068"/>
                  <a:gd name="connsiteX16" fmla="*/ 466845 w 852959"/>
                  <a:gd name="connsiteY16" fmla="*/ 623382 h 949068"/>
                  <a:gd name="connsiteX17" fmla="*/ 405456 w 852959"/>
                  <a:gd name="connsiteY17" fmla="*/ 648850 h 949068"/>
                  <a:gd name="connsiteX18" fmla="*/ 535322 w 852959"/>
                  <a:gd name="connsiteY18" fmla="*/ 465764 h 949068"/>
                  <a:gd name="connsiteX19" fmla="*/ 405456 w 852959"/>
                  <a:gd name="connsiteY19" fmla="*/ 420593 h 949068"/>
                  <a:gd name="connsiteX20" fmla="*/ 268742 w 852959"/>
                  <a:gd name="connsiteY20" fmla="*/ 476216 h 949068"/>
                  <a:gd name="connsiteX21" fmla="*/ 264057 w 852959"/>
                  <a:gd name="connsiteY21" fmla="*/ 412424 h 949068"/>
                  <a:gd name="connsiteX22" fmla="*/ 397287 w 852959"/>
                  <a:gd name="connsiteY22" fmla="*/ 178281 h 949068"/>
                  <a:gd name="connsiteX23" fmla="*/ 537485 w 852959"/>
                  <a:gd name="connsiteY23" fmla="*/ 420473 h 949068"/>
                  <a:gd name="connsiteX24" fmla="*/ 535322 w 852959"/>
                  <a:gd name="connsiteY24" fmla="*/ 465764 h 949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2959" h="949068">
                    <a:moveTo>
                      <a:pt x="398488" y="9010"/>
                    </a:moveTo>
                    <a:cubicBezTo>
                      <a:pt x="165546" y="9010"/>
                      <a:pt x="9010" y="175878"/>
                      <a:pt x="9010" y="412304"/>
                    </a:cubicBezTo>
                    <a:cubicBezTo>
                      <a:pt x="9010" y="685852"/>
                      <a:pt x="171313" y="822566"/>
                      <a:pt x="405456" y="822566"/>
                    </a:cubicBezTo>
                    <a:cubicBezTo>
                      <a:pt x="436691" y="822566"/>
                      <a:pt x="468047" y="820283"/>
                      <a:pt x="495918" y="815598"/>
                    </a:cubicBezTo>
                    <a:cubicBezTo>
                      <a:pt x="521387" y="883955"/>
                      <a:pt x="580493" y="944263"/>
                      <a:pt x="675520" y="944263"/>
                    </a:cubicBezTo>
                    <a:cubicBezTo>
                      <a:pt x="791451" y="944263"/>
                      <a:pt x="849356" y="861970"/>
                      <a:pt x="849356" y="758774"/>
                    </a:cubicBezTo>
                    <a:lnTo>
                      <a:pt x="849356" y="699668"/>
                    </a:lnTo>
                    <a:lnTo>
                      <a:pt x="772830" y="699668"/>
                    </a:lnTo>
                    <a:lnTo>
                      <a:pt x="772830" y="733306"/>
                    </a:lnTo>
                    <a:cubicBezTo>
                      <a:pt x="772830" y="753008"/>
                      <a:pt x="770547" y="785444"/>
                      <a:pt x="749644" y="785444"/>
                    </a:cubicBezTo>
                    <a:cubicBezTo>
                      <a:pt x="720691" y="785444"/>
                      <a:pt x="707957" y="746040"/>
                      <a:pt x="698706" y="710119"/>
                    </a:cubicBezTo>
                    <a:cubicBezTo>
                      <a:pt x="762498" y="640561"/>
                      <a:pt x="794935" y="542050"/>
                      <a:pt x="794935" y="420353"/>
                    </a:cubicBezTo>
                    <a:cubicBezTo>
                      <a:pt x="794935" y="173595"/>
                      <a:pt x="672036" y="9010"/>
                      <a:pt x="398488" y="9010"/>
                    </a:cubicBezTo>
                    <a:close/>
                    <a:moveTo>
                      <a:pt x="405456" y="648850"/>
                    </a:moveTo>
                    <a:cubicBezTo>
                      <a:pt x="377585" y="648850"/>
                      <a:pt x="351035" y="636116"/>
                      <a:pt x="327849" y="610647"/>
                    </a:cubicBezTo>
                    <a:cubicBezTo>
                      <a:pt x="344067" y="564275"/>
                      <a:pt x="367253" y="526072"/>
                      <a:pt x="405456" y="526072"/>
                    </a:cubicBezTo>
                    <a:cubicBezTo>
                      <a:pt x="444861" y="526072"/>
                      <a:pt x="458796" y="565477"/>
                      <a:pt x="466845" y="623382"/>
                    </a:cubicBezTo>
                    <a:cubicBezTo>
                      <a:pt x="448345" y="639600"/>
                      <a:pt x="427561" y="648850"/>
                      <a:pt x="405456" y="648850"/>
                    </a:cubicBezTo>
                    <a:close/>
                    <a:moveTo>
                      <a:pt x="535322" y="465764"/>
                    </a:moveTo>
                    <a:cubicBezTo>
                      <a:pt x="498201" y="439094"/>
                      <a:pt x="455312" y="420593"/>
                      <a:pt x="405456" y="420593"/>
                    </a:cubicBezTo>
                    <a:cubicBezTo>
                      <a:pt x="337099" y="420593"/>
                      <a:pt x="295292" y="448465"/>
                      <a:pt x="268742" y="476216"/>
                    </a:cubicBezTo>
                    <a:cubicBezTo>
                      <a:pt x="265258" y="456514"/>
                      <a:pt x="264057" y="435610"/>
                      <a:pt x="264057" y="412424"/>
                    </a:cubicBezTo>
                    <a:cubicBezTo>
                      <a:pt x="264057" y="276792"/>
                      <a:pt x="327849" y="177199"/>
                      <a:pt x="397287" y="178281"/>
                    </a:cubicBezTo>
                    <a:cubicBezTo>
                      <a:pt x="483064" y="178281"/>
                      <a:pt x="537485" y="287243"/>
                      <a:pt x="537485" y="420473"/>
                    </a:cubicBezTo>
                    <a:cubicBezTo>
                      <a:pt x="537605" y="436692"/>
                      <a:pt x="536404" y="451829"/>
                      <a:pt x="535322" y="465764"/>
                    </a:cubicBezTo>
                    <a:close/>
                  </a:path>
                </a:pathLst>
              </a:custGeom>
              <a:solidFill>
                <a:schemeClr val="accent1"/>
              </a:solidFill>
              <a:ln w="9525"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A32BF9BC-6140-4908-AC5F-BC939363F8E6}"/>
                </a:ext>
              </a:extLst>
            </p:cNvPr>
            <p:cNvGrpSpPr/>
            <p:nvPr/>
          </p:nvGrpSpPr>
          <p:grpSpPr bwMode="ltGray">
            <a:xfrm>
              <a:off x="4815711" y="3869404"/>
              <a:ext cx="1851789" cy="2230896"/>
              <a:chOff x="4815711" y="3869404"/>
              <a:chExt cx="1525717" cy="1838069"/>
            </a:xfrm>
            <a:solidFill>
              <a:schemeClr val="accent1"/>
            </a:solidFill>
          </p:grpSpPr>
          <p:sp>
            <p:nvSpPr>
              <p:cNvPr id="8" name="Freeform: Shape 7">
                <a:extLst>
                  <a:ext uri="{FF2B5EF4-FFF2-40B4-BE49-F238E27FC236}">
                    <a16:creationId xmlns:a16="http://schemas.microsoft.com/office/drawing/2014/main" id="{859325CD-824E-4021-A34C-1D981FF35F10}"/>
                  </a:ext>
                </a:extLst>
              </p:cNvPr>
              <p:cNvSpPr/>
              <p:nvPr/>
            </p:nvSpPr>
            <p:spPr bwMode="ltGray">
              <a:xfrm>
                <a:off x="5499160" y="4433680"/>
                <a:ext cx="144162" cy="240270"/>
              </a:xfrm>
              <a:custGeom>
                <a:avLst/>
                <a:gdLst>
                  <a:gd name="connsiteX0" fmla="*/ 9010 w 144162"/>
                  <a:gd name="connsiteY0" fmla="*/ 233663 h 240270"/>
                  <a:gd name="connsiteX1" fmla="*/ 145244 w 144162"/>
                  <a:gd name="connsiteY1" fmla="*/ 233663 h 240270"/>
                  <a:gd name="connsiteX2" fmla="*/ 76646 w 144162"/>
                  <a:gd name="connsiteY2" fmla="*/ 9010 h 240270"/>
                </a:gdLst>
                <a:ahLst/>
                <a:cxnLst>
                  <a:cxn ang="0">
                    <a:pos x="connsiteX0" y="connsiteY0"/>
                  </a:cxn>
                  <a:cxn ang="0">
                    <a:pos x="connsiteX1" y="connsiteY1"/>
                  </a:cxn>
                  <a:cxn ang="0">
                    <a:pos x="connsiteX2" y="connsiteY2"/>
                  </a:cxn>
                </a:cxnLst>
                <a:rect l="l" t="t" r="r" b="b"/>
                <a:pathLst>
                  <a:path w="144162" h="240270">
                    <a:moveTo>
                      <a:pt x="9010" y="233663"/>
                    </a:moveTo>
                    <a:lnTo>
                      <a:pt x="145244" y="233663"/>
                    </a:lnTo>
                    <a:lnTo>
                      <a:pt x="76646" y="9010"/>
                    </a:lnTo>
                    <a:close/>
                  </a:path>
                </a:pathLst>
              </a:custGeom>
              <a:solidFill>
                <a:schemeClr val="accent2"/>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807A2BE-B841-4095-BA99-A6502383526F}"/>
                  </a:ext>
                </a:extLst>
              </p:cNvPr>
              <p:cNvSpPr/>
              <p:nvPr/>
            </p:nvSpPr>
            <p:spPr bwMode="ltGray">
              <a:xfrm>
                <a:off x="4815711" y="3869404"/>
                <a:ext cx="1525717" cy="1838069"/>
              </a:xfrm>
              <a:custGeom>
                <a:avLst/>
                <a:gdLst>
                  <a:gd name="connsiteX0" fmla="*/ 1201352 w 1525716"/>
                  <a:gd name="connsiteY0" fmla="*/ 9010 h 1838069"/>
                  <a:gd name="connsiteX1" fmla="*/ 333255 w 1525716"/>
                  <a:gd name="connsiteY1" fmla="*/ 9010 h 1838069"/>
                  <a:gd name="connsiteX2" fmla="*/ 9010 w 1525716"/>
                  <a:gd name="connsiteY2" fmla="*/ 333375 h 1838069"/>
                  <a:gd name="connsiteX3" fmla="*/ 9010 w 1525716"/>
                  <a:gd name="connsiteY3" fmla="*/ 1201473 h 1838069"/>
                  <a:gd name="connsiteX4" fmla="*/ 333255 w 1525716"/>
                  <a:gd name="connsiteY4" fmla="*/ 1525838 h 1838069"/>
                  <a:gd name="connsiteX5" fmla="*/ 765141 w 1525716"/>
                  <a:gd name="connsiteY5" fmla="*/ 1525838 h 1838069"/>
                  <a:gd name="connsiteX6" fmla="*/ 950269 w 1525716"/>
                  <a:gd name="connsiteY6" fmla="*/ 1674445 h 1838069"/>
                  <a:gd name="connsiteX7" fmla="*/ 1145489 w 1525716"/>
                  <a:gd name="connsiteY7" fmla="*/ 1831222 h 1838069"/>
                  <a:gd name="connsiteX8" fmla="*/ 1145489 w 1525716"/>
                  <a:gd name="connsiteY8" fmla="*/ 1580980 h 1838069"/>
                  <a:gd name="connsiteX9" fmla="*/ 1145489 w 1525716"/>
                  <a:gd name="connsiteY9" fmla="*/ 1525718 h 1838069"/>
                  <a:gd name="connsiteX10" fmla="*/ 1201352 w 1525716"/>
                  <a:gd name="connsiteY10" fmla="*/ 1525718 h 1838069"/>
                  <a:gd name="connsiteX11" fmla="*/ 1525717 w 1525716"/>
                  <a:gd name="connsiteY11" fmla="*/ 1201352 h 1838069"/>
                  <a:gd name="connsiteX12" fmla="*/ 1525717 w 1525716"/>
                  <a:gd name="connsiteY12" fmla="*/ 333375 h 1838069"/>
                  <a:gd name="connsiteX13" fmla="*/ 1201352 w 1525716"/>
                  <a:gd name="connsiteY13" fmla="*/ 9010 h 1838069"/>
                  <a:gd name="connsiteX14" fmla="*/ 1207359 w 1525716"/>
                  <a:gd name="connsiteY14" fmla="*/ 1129752 h 1838069"/>
                  <a:gd name="connsiteX15" fmla="*/ 790250 w 1525716"/>
                  <a:gd name="connsiteY15" fmla="*/ 1129752 h 1838069"/>
                  <a:gd name="connsiteX16" fmla="*/ 790250 w 1525716"/>
                  <a:gd name="connsiteY16" fmla="*/ 993518 h 1838069"/>
                  <a:gd name="connsiteX17" fmla="*/ 889121 w 1525716"/>
                  <a:gd name="connsiteY17" fmla="*/ 993518 h 1838069"/>
                  <a:gd name="connsiteX18" fmla="*/ 867256 w 1525716"/>
                  <a:gd name="connsiteY18" fmla="*/ 922759 h 1838069"/>
                  <a:gd name="connsiteX19" fmla="*/ 654016 w 1525716"/>
                  <a:gd name="connsiteY19" fmla="*/ 922759 h 1838069"/>
                  <a:gd name="connsiteX20" fmla="*/ 632152 w 1525716"/>
                  <a:gd name="connsiteY20" fmla="*/ 993518 h 1838069"/>
                  <a:gd name="connsiteX21" fmla="*/ 713243 w 1525716"/>
                  <a:gd name="connsiteY21" fmla="*/ 993518 h 1838069"/>
                  <a:gd name="connsiteX22" fmla="*/ 713243 w 1525716"/>
                  <a:gd name="connsiteY22" fmla="*/ 1129752 h 1838069"/>
                  <a:gd name="connsiteX23" fmla="*/ 382511 w 1525716"/>
                  <a:gd name="connsiteY23" fmla="*/ 1129752 h 1838069"/>
                  <a:gd name="connsiteX24" fmla="*/ 382511 w 1525716"/>
                  <a:gd name="connsiteY24" fmla="*/ 993518 h 1838069"/>
                  <a:gd name="connsiteX25" fmla="*/ 453270 w 1525716"/>
                  <a:gd name="connsiteY25" fmla="*/ 993518 h 1838069"/>
                  <a:gd name="connsiteX26" fmla="*/ 593708 w 1525716"/>
                  <a:gd name="connsiteY26" fmla="*/ 536884 h 1838069"/>
                  <a:gd name="connsiteX27" fmla="*/ 551060 w 1525716"/>
                  <a:gd name="connsiteY27" fmla="*/ 536884 h 1838069"/>
                  <a:gd name="connsiteX28" fmla="*/ 551060 w 1525716"/>
                  <a:gd name="connsiteY28" fmla="*/ 402693 h 1838069"/>
                  <a:gd name="connsiteX29" fmla="*/ 950510 w 1525716"/>
                  <a:gd name="connsiteY29" fmla="*/ 402693 h 1838069"/>
                  <a:gd name="connsiteX30" fmla="*/ 1134677 w 1525716"/>
                  <a:gd name="connsiteY30" fmla="*/ 993518 h 1838069"/>
                  <a:gd name="connsiteX31" fmla="*/ 1207479 w 1525716"/>
                  <a:gd name="connsiteY31" fmla="*/ 993518 h 1838069"/>
                  <a:gd name="connsiteX32" fmla="*/ 1207479 w 1525716"/>
                  <a:gd name="connsiteY32" fmla="*/ 1129752 h 183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25716" h="1838069">
                    <a:moveTo>
                      <a:pt x="1201352" y="9010"/>
                    </a:moveTo>
                    <a:lnTo>
                      <a:pt x="333255" y="9010"/>
                    </a:lnTo>
                    <a:cubicBezTo>
                      <a:pt x="154254" y="9010"/>
                      <a:pt x="9010" y="154254"/>
                      <a:pt x="9010" y="333375"/>
                    </a:cubicBezTo>
                    <a:lnTo>
                      <a:pt x="9010" y="1201473"/>
                    </a:lnTo>
                    <a:cubicBezTo>
                      <a:pt x="9010" y="1380714"/>
                      <a:pt x="154254" y="1525838"/>
                      <a:pt x="333255" y="1525838"/>
                    </a:cubicBezTo>
                    <a:lnTo>
                      <a:pt x="765141" y="1525838"/>
                    </a:lnTo>
                    <a:lnTo>
                      <a:pt x="950269" y="1674445"/>
                    </a:lnTo>
                    <a:lnTo>
                      <a:pt x="1145489" y="1831222"/>
                    </a:lnTo>
                    <a:lnTo>
                      <a:pt x="1145489" y="1580980"/>
                    </a:lnTo>
                    <a:lnTo>
                      <a:pt x="1145489" y="1525718"/>
                    </a:lnTo>
                    <a:lnTo>
                      <a:pt x="1201352" y="1525718"/>
                    </a:lnTo>
                    <a:cubicBezTo>
                      <a:pt x="1380474" y="1525718"/>
                      <a:pt x="1525717" y="1380594"/>
                      <a:pt x="1525717" y="1201352"/>
                    </a:cubicBezTo>
                    <a:lnTo>
                      <a:pt x="1525717" y="333375"/>
                    </a:lnTo>
                    <a:cubicBezTo>
                      <a:pt x="1525837" y="154254"/>
                      <a:pt x="1380594" y="9010"/>
                      <a:pt x="1201352" y="9010"/>
                    </a:cubicBezTo>
                    <a:close/>
                    <a:moveTo>
                      <a:pt x="1207359" y="1129752"/>
                    </a:moveTo>
                    <a:lnTo>
                      <a:pt x="790250" y="1129752"/>
                    </a:lnTo>
                    <a:lnTo>
                      <a:pt x="790250" y="993518"/>
                    </a:lnTo>
                    <a:lnTo>
                      <a:pt x="889121" y="993518"/>
                    </a:lnTo>
                    <a:lnTo>
                      <a:pt x="867256" y="922759"/>
                    </a:lnTo>
                    <a:lnTo>
                      <a:pt x="654016" y="922759"/>
                    </a:lnTo>
                    <a:lnTo>
                      <a:pt x="632152" y="993518"/>
                    </a:lnTo>
                    <a:lnTo>
                      <a:pt x="713243" y="993518"/>
                    </a:lnTo>
                    <a:lnTo>
                      <a:pt x="713243" y="1129752"/>
                    </a:lnTo>
                    <a:lnTo>
                      <a:pt x="382511" y="1129752"/>
                    </a:lnTo>
                    <a:lnTo>
                      <a:pt x="382511" y="993518"/>
                    </a:lnTo>
                    <a:lnTo>
                      <a:pt x="453270" y="993518"/>
                    </a:lnTo>
                    <a:lnTo>
                      <a:pt x="593708" y="536884"/>
                    </a:lnTo>
                    <a:lnTo>
                      <a:pt x="551060" y="536884"/>
                    </a:lnTo>
                    <a:lnTo>
                      <a:pt x="551060" y="402693"/>
                    </a:lnTo>
                    <a:lnTo>
                      <a:pt x="950510" y="402693"/>
                    </a:lnTo>
                    <a:lnTo>
                      <a:pt x="1134677" y="993518"/>
                    </a:lnTo>
                    <a:lnTo>
                      <a:pt x="1207479" y="993518"/>
                    </a:lnTo>
                    <a:lnTo>
                      <a:pt x="1207479" y="1129752"/>
                    </a:lnTo>
                    <a:close/>
                  </a:path>
                </a:pathLst>
              </a:custGeom>
              <a:solidFill>
                <a:schemeClr val="accent2"/>
              </a:solidFill>
              <a:ln w="9525" cap="flat">
                <a:noFill/>
                <a:prstDash val="solid"/>
                <a:miter/>
              </a:ln>
            </p:spPr>
            <p:txBody>
              <a:bodyPr rtlCol="0" anchor="ctr"/>
              <a:lstStyle/>
              <a:p>
                <a:endParaRPr lang="en-US"/>
              </a:p>
            </p:txBody>
          </p:sp>
        </p:grpSp>
      </p:grpSp>
      <p:sp>
        <p:nvSpPr>
          <p:cNvPr id="3" name="Footer Placeholder 2">
            <a:extLst>
              <a:ext uri="{FF2B5EF4-FFF2-40B4-BE49-F238E27FC236}">
                <a16:creationId xmlns:a16="http://schemas.microsoft.com/office/drawing/2014/main" id="{AE4CD5CF-9C64-42B9-AF58-29BF327708DF}"/>
              </a:ext>
            </a:extLst>
          </p:cNvPr>
          <p:cNvSpPr>
            <a:spLocks noGrp="1"/>
          </p:cNvSpPr>
          <p:nvPr>
            <p:ph type="ftr" sz="quarter" idx="10"/>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804256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iti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5E0087-D888-6B3B-D10B-F44B609A2DF5}"/>
              </a:ext>
            </a:extLst>
          </p:cNvPr>
          <p:cNvSpPr/>
          <p:nvPr userDrawn="1"/>
        </p:nvSpPr>
        <p:spPr bwMode="auto">
          <a:xfrm>
            <a:off x="-1" y="3"/>
            <a:ext cx="13817600" cy="4328795"/>
          </a:xfrm>
          <a:prstGeom prst="rect">
            <a:avLst/>
          </a:prstGeom>
          <a:solidFill>
            <a:schemeClr val="bg1">
              <a:lumMod val="95000"/>
            </a:schemeClr>
          </a:solidFill>
          <a:ln>
            <a:noFill/>
          </a:ln>
          <a:effectLst/>
        </p:spPr>
        <p:txBody>
          <a:bodyPr lIns="103632" tIns="103632" rIns="103632" bIns="103632" rtlCol="0" anchor="ctr" anchorCtr="0">
            <a:noAutofit/>
          </a:bodyPr>
          <a:lstStyle/>
          <a:p>
            <a:pPr algn="ctr" defTabSz="914444">
              <a:defRPr/>
            </a:pPr>
            <a:endParaRPr lang="en-US" sz="1813" b="1">
              <a:solidFill>
                <a:srgbClr val="FFFFFF"/>
              </a:solidFill>
              <a:latin typeface="Calibri"/>
            </a:endParaRPr>
          </a:p>
        </p:txBody>
      </p:sp>
      <p:graphicFrame>
        <p:nvGraphicFramePr>
          <p:cNvPr id="5" name="Table 4">
            <a:extLst>
              <a:ext uri="{FF2B5EF4-FFF2-40B4-BE49-F238E27FC236}">
                <a16:creationId xmlns:a16="http://schemas.microsoft.com/office/drawing/2014/main" id="{C128278B-4E60-236C-E314-0FD9E562588A}"/>
              </a:ext>
            </a:extLst>
          </p:cNvPr>
          <p:cNvGraphicFramePr>
            <a:graphicFrameLocks noGrp="1"/>
          </p:cNvGraphicFramePr>
          <p:nvPr userDrawn="1">
            <p:extLst>
              <p:ext uri="{D42A27DB-BD31-4B8C-83A1-F6EECF244321}">
                <p14:modId xmlns:p14="http://schemas.microsoft.com/office/powerpoint/2010/main" val="4003743858"/>
              </p:ext>
            </p:extLst>
          </p:nvPr>
        </p:nvGraphicFramePr>
        <p:xfrm>
          <a:off x="733392" y="529592"/>
          <a:ext cx="12350812" cy="3719690"/>
        </p:xfrm>
        <a:graphic>
          <a:graphicData uri="http://schemas.openxmlformats.org/drawingml/2006/table">
            <a:tbl>
              <a:tblPr firstRow="1" bandRow="1">
                <a:tableStyleId>{2D5ABB26-0587-4C30-8999-92F81FD0307C}</a:tableStyleId>
              </a:tblPr>
              <a:tblGrid>
                <a:gridCol w="1999534">
                  <a:extLst>
                    <a:ext uri="{9D8B030D-6E8A-4147-A177-3AD203B41FA5}">
                      <a16:colId xmlns:a16="http://schemas.microsoft.com/office/drawing/2014/main" val="590200066"/>
                    </a:ext>
                  </a:extLst>
                </a:gridCol>
                <a:gridCol w="2013735">
                  <a:extLst>
                    <a:ext uri="{9D8B030D-6E8A-4147-A177-3AD203B41FA5}">
                      <a16:colId xmlns:a16="http://schemas.microsoft.com/office/drawing/2014/main" val="398614732"/>
                    </a:ext>
                  </a:extLst>
                </a:gridCol>
                <a:gridCol w="1849348">
                  <a:extLst>
                    <a:ext uri="{9D8B030D-6E8A-4147-A177-3AD203B41FA5}">
                      <a16:colId xmlns:a16="http://schemas.microsoft.com/office/drawing/2014/main" val="3992116919"/>
                    </a:ext>
                  </a:extLst>
                </a:gridCol>
                <a:gridCol w="2147299">
                  <a:extLst>
                    <a:ext uri="{9D8B030D-6E8A-4147-A177-3AD203B41FA5}">
                      <a16:colId xmlns:a16="http://schemas.microsoft.com/office/drawing/2014/main" val="3688416982"/>
                    </a:ext>
                  </a:extLst>
                </a:gridCol>
                <a:gridCol w="2291137">
                  <a:extLst>
                    <a:ext uri="{9D8B030D-6E8A-4147-A177-3AD203B41FA5}">
                      <a16:colId xmlns:a16="http://schemas.microsoft.com/office/drawing/2014/main" val="3085855180"/>
                    </a:ext>
                  </a:extLst>
                </a:gridCol>
                <a:gridCol w="2049759">
                  <a:extLst>
                    <a:ext uri="{9D8B030D-6E8A-4147-A177-3AD203B41FA5}">
                      <a16:colId xmlns:a16="http://schemas.microsoft.com/office/drawing/2014/main" val="3759082023"/>
                    </a:ext>
                  </a:extLst>
                </a:gridCol>
              </a:tblGrid>
              <a:tr h="1756408">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ALBANY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136 State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Albany, NY 12207</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518.431.6700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518.431.6767</a:t>
                      </a:r>
                      <a:endParaRPr kumimoji="0" lang="en-US" sz="1400" b="0" i="0" u="none" strike="noStrike" kern="1200" cap="none" spc="0" normalizeH="0" baseline="0" noProof="0">
                        <a:ln>
                          <a:noFill/>
                        </a:ln>
                        <a:solidFill>
                          <a:schemeClr val="tx1"/>
                        </a:solidFill>
                        <a:effectLst/>
                        <a:uLnTx/>
                        <a:uFillTx/>
                        <a:latin typeface="+mn-lt"/>
                        <a:ea typeface="MS Mincho"/>
                        <a:cs typeface="Times New Roman"/>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BOSTON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177 Huntington Ave.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Boston, MA 02115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617.646.1400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617.646.1484</a:t>
                      </a:r>
                      <a:endParaRPr kumimoji="0" lang="en-US" sz="1400" b="0" i="0" u="none" strike="noStrike" kern="1200" cap="none" spc="0" normalizeH="0" baseline="0" noProof="0">
                        <a:ln>
                          <a:noFill/>
                        </a:ln>
                        <a:solidFill>
                          <a:schemeClr val="tx1"/>
                        </a:solidFill>
                        <a:effectLst/>
                        <a:uLnTx/>
                        <a:uFillTx/>
                        <a:latin typeface="+mn-lt"/>
                        <a:ea typeface="MS Mincho"/>
                        <a:cs typeface="Times New Roman"/>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BOSTON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One Beacon Street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28-200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Boston, MA 02108</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617.646.1400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617.646.1484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CHICAGO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151 N. Franklin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2600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Chicago, IL 60606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312.529.6300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312.529.6315</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LOS ANGELES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2049 Century Park East </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1700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Los Angeles, CA 90067</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310.312.4000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310.312.4224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NEW YORK</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7 Times Square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New York, NY 10036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212.790.4500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212.790.4545</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extLst>
                  <a:ext uri="{0D108BD9-81ED-4DB2-BD59-A6C34878D82A}">
                    <a16:rowId xmlns:a16="http://schemas.microsoft.com/office/drawing/2014/main" val="3799463067"/>
                  </a:ext>
                </a:extLst>
              </a:tr>
              <a:tr h="1963282">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ORANGE COUNTY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695 Town Center Drive</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14th Floor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Costa Mesa, CA 92626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714.371.2500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714.371.2550</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SACRAMENTO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1215 K St.</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1900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Sacramento, CA 95814</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916.552.2300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916.552.2323</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SAN DIEGO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12730 High Bluff Dr.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San Diego, CA 92130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619.205.8500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619.205.8599</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1" i="0" u="none" strike="noStrike" kern="1200" cap="none" spc="0" normalizeH="0" baseline="0">
                        <a:ln>
                          <a:noFill/>
                        </a:ln>
                        <a:solidFill>
                          <a:srgbClr val="004157"/>
                        </a:solidFill>
                        <a:effectLst/>
                        <a:uLnTx/>
                        <a:uFillTx/>
                        <a:latin typeface="+mn-lt"/>
                        <a:ea typeface="+mn-ea"/>
                        <a:cs typeface="+mn-cs"/>
                      </a:endParaRP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SAN FRANCISCO</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One Embarcadero Center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30th Floor</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San Francisco, CA 94111</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415.291.7400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415.291.7474</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SILICON VALLEY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203 Redwood Shores Pkwy</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125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Redwood City, CA 94065</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650.812.1300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650.213.0260</a:t>
                      </a:r>
                    </a:p>
                  </a:txBody>
                  <a:tcPr marL="51816" marR="51816" marT="51816" marB="51816"/>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004157"/>
                          </a:solidFill>
                          <a:effectLst/>
                          <a:uLnTx/>
                          <a:uFillTx/>
                          <a:latin typeface="+mn-lt"/>
                          <a:ea typeface="+mn-ea"/>
                          <a:cs typeface="+mn-cs"/>
                        </a:rPr>
                        <a:t>WASHINGTON, D.C.</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chemeClr val="tx1"/>
                          </a:solidFill>
                          <a:effectLst/>
                          <a:uLnTx/>
                          <a:uFillTx/>
                          <a:latin typeface="+mn-lt"/>
                          <a:ea typeface="+mn-ea"/>
                          <a:cs typeface="+mn-cs"/>
                        </a:rPr>
                        <a:t>1050 Connecticut Ave. NW</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Suite 600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Washington, D.C. 20036</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T 202.585.6500</a:t>
                      </a:r>
                      <a:br>
                        <a:rPr kumimoji="0" lang="en-US" sz="1400" b="0" i="0" u="none" strike="noStrike" kern="1200" cap="none" spc="0" normalizeH="0" baseline="0" noProof="0">
                          <a:ln>
                            <a:noFill/>
                          </a:ln>
                          <a:solidFill>
                            <a:schemeClr val="tx1"/>
                          </a:solidFill>
                          <a:effectLst/>
                          <a:uLnTx/>
                          <a:uFillTx/>
                          <a:latin typeface="+mn-lt"/>
                          <a:ea typeface="+mn-ea"/>
                          <a:cs typeface="+mn-cs"/>
                        </a:rPr>
                      </a:br>
                      <a:r>
                        <a:rPr kumimoji="0" lang="en-US" sz="1400" b="0" i="0" u="none" strike="noStrike" kern="1200" cap="none" spc="0" normalizeH="0" baseline="0" noProof="0">
                          <a:ln>
                            <a:noFill/>
                          </a:ln>
                          <a:solidFill>
                            <a:schemeClr val="tx1"/>
                          </a:solidFill>
                          <a:effectLst/>
                          <a:uLnTx/>
                          <a:uFillTx/>
                          <a:latin typeface="+mn-lt"/>
                          <a:ea typeface="+mn-ea"/>
                          <a:cs typeface="+mn-cs"/>
                        </a:rPr>
                        <a:t>F 202.585.6600</a:t>
                      </a:r>
                    </a:p>
                  </a:txBody>
                  <a:tcPr marL="51816" marR="51816" marT="51816" marB="51816"/>
                </a:tc>
                <a:extLst>
                  <a:ext uri="{0D108BD9-81ED-4DB2-BD59-A6C34878D82A}">
                    <a16:rowId xmlns:a16="http://schemas.microsoft.com/office/drawing/2014/main" val="1057975621"/>
                  </a:ext>
                </a:extLst>
              </a:tr>
            </a:tbl>
          </a:graphicData>
        </a:graphic>
      </p:graphicFrame>
      <p:sp>
        <p:nvSpPr>
          <p:cNvPr id="8" name="Rectangle 7">
            <a:extLst>
              <a:ext uri="{FF2B5EF4-FFF2-40B4-BE49-F238E27FC236}">
                <a16:creationId xmlns:a16="http://schemas.microsoft.com/office/drawing/2014/main" id="{77E5E977-7149-1D06-BFF1-A14A67C7F1F4}"/>
              </a:ext>
            </a:extLst>
          </p:cNvPr>
          <p:cNvSpPr/>
          <p:nvPr/>
        </p:nvSpPr>
        <p:spPr>
          <a:xfrm>
            <a:off x="805311" y="6003320"/>
            <a:ext cx="4392514" cy="400110"/>
          </a:xfrm>
          <a:prstGeom prst="rect">
            <a:avLst/>
          </a:prstGeom>
        </p:spPr>
        <p:txBody>
          <a:bodyPr wrap="square" lIns="0">
            <a:spAutoFit/>
          </a:bodyPr>
          <a:lstStyle/>
          <a:p>
            <a:pPr defTabSz="914465">
              <a:defRPr/>
            </a:pPr>
            <a:r>
              <a:rPr lang="en-US" sz="2000">
                <a:solidFill>
                  <a:srgbClr val="000000"/>
                </a:solidFill>
                <a:latin typeface="Calibri"/>
              </a:rPr>
              <a:t>Learn more at www.manatt.com </a:t>
            </a:r>
          </a:p>
        </p:txBody>
      </p:sp>
      <p:pic>
        <p:nvPicPr>
          <p:cNvPr id="9" name="Graphic 8">
            <a:extLst>
              <a:ext uri="{FF2B5EF4-FFF2-40B4-BE49-F238E27FC236}">
                <a16:creationId xmlns:a16="http://schemas.microsoft.com/office/drawing/2014/main" id="{8F7F1802-BFEE-D9A6-4080-0585E22DA30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5311" y="5224338"/>
            <a:ext cx="2350242" cy="586741"/>
          </a:xfrm>
          <a:prstGeom prst="rect">
            <a:avLst/>
          </a:prstGeom>
        </p:spPr>
      </p:pic>
      <p:sp>
        <p:nvSpPr>
          <p:cNvPr id="10" name="Rectangle 9">
            <a:extLst>
              <a:ext uri="{FF2B5EF4-FFF2-40B4-BE49-F238E27FC236}">
                <a16:creationId xmlns:a16="http://schemas.microsoft.com/office/drawing/2014/main" id="{9009E775-E643-EA51-2EC4-A4ED359A757B}"/>
              </a:ext>
            </a:extLst>
          </p:cNvPr>
          <p:cNvSpPr/>
          <p:nvPr userDrawn="1"/>
        </p:nvSpPr>
        <p:spPr bwMode="auto">
          <a:xfrm>
            <a:off x="11885295" y="6833235"/>
            <a:ext cx="1748790" cy="842010"/>
          </a:xfrm>
          <a:prstGeom prst="rect">
            <a:avLst/>
          </a:prstGeom>
          <a:solidFill>
            <a:schemeClr val="bg1"/>
          </a:solidFill>
          <a:ln>
            <a:noFill/>
          </a:ln>
          <a:effectLst/>
        </p:spPr>
        <p:txBody>
          <a:bodyPr lIns="103632" tIns="103632" rIns="103632" bIns="103632" rtlCol="0" anchor="ctr" anchorCtr="0">
            <a:noAutofit/>
          </a:bodyPr>
          <a:lstStyle/>
          <a:p>
            <a:pPr algn="ctr" defTabSz="914444">
              <a:defRPr/>
            </a:pPr>
            <a:endParaRPr lang="en-US" sz="1813" b="1">
              <a:solidFill>
                <a:srgbClr val="FFFFFF"/>
              </a:solidFill>
              <a:latin typeface="Calibri"/>
            </a:endParaRPr>
          </a:p>
        </p:txBody>
      </p:sp>
      <p:sp>
        <p:nvSpPr>
          <p:cNvPr id="13" name="Oval 12">
            <a:extLst>
              <a:ext uri="{FF2B5EF4-FFF2-40B4-BE49-F238E27FC236}">
                <a16:creationId xmlns:a16="http://schemas.microsoft.com/office/drawing/2014/main" id="{512E4F0D-7EB3-9893-A8D5-235B8FD4CBC8}"/>
              </a:ext>
            </a:extLst>
          </p:cNvPr>
          <p:cNvSpPr/>
          <p:nvPr userDrawn="1"/>
        </p:nvSpPr>
        <p:spPr bwMode="auto">
          <a:xfrm>
            <a:off x="1275709" y="6595671"/>
            <a:ext cx="363676" cy="363676"/>
          </a:xfrm>
          <a:prstGeom prst="ellipse">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pic>
        <p:nvPicPr>
          <p:cNvPr id="15" name="Picture 14">
            <a:extLst>
              <a:ext uri="{FF2B5EF4-FFF2-40B4-BE49-F238E27FC236}">
                <a16:creationId xmlns:a16="http://schemas.microsoft.com/office/drawing/2014/main" id="{E475D318-7893-FD01-E542-7F450E2120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68123" y="6688085"/>
            <a:ext cx="178848" cy="178848"/>
          </a:xfrm>
          <a:prstGeom prst="rect">
            <a:avLst/>
          </a:prstGeom>
        </p:spPr>
      </p:pic>
      <p:sp>
        <p:nvSpPr>
          <p:cNvPr id="7" name="Oval 6">
            <a:extLst>
              <a:ext uri="{FF2B5EF4-FFF2-40B4-BE49-F238E27FC236}">
                <a16:creationId xmlns:a16="http://schemas.microsoft.com/office/drawing/2014/main" id="{C2D62C0B-B8C5-26D6-15B0-8B38950E87F8}"/>
              </a:ext>
            </a:extLst>
          </p:cNvPr>
          <p:cNvSpPr/>
          <p:nvPr userDrawn="1"/>
        </p:nvSpPr>
        <p:spPr bwMode="auto">
          <a:xfrm>
            <a:off x="823091" y="6595671"/>
            <a:ext cx="363676" cy="363676"/>
          </a:xfrm>
          <a:prstGeom prst="ellipse">
            <a:avLst/>
          </a:prstGeom>
          <a:solidFill>
            <a:schemeClr val="accent1"/>
          </a:solidFill>
          <a:ln>
            <a:noFill/>
          </a:ln>
          <a:effectLst/>
        </p:spPr>
        <p:txBody>
          <a:bodyPr lIns="182880" tIns="182880" rIns="182880" bIns="182880" rtlCol="0" anchor="ctr" anchorCtr="0">
            <a:noAutofit/>
          </a:bodyPr>
          <a:lstStyle/>
          <a:p>
            <a:pPr algn="ctr" eaLnBrk="1" hangingPunct="1">
              <a:lnSpc>
                <a:spcPts val="2600"/>
              </a:lnSpc>
            </a:pPr>
            <a:endParaRPr lang="en-US" sz="2400" b="1">
              <a:solidFill>
                <a:schemeClr val="bg1"/>
              </a:solidFill>
              <a:latin typeface="+mn-lt"/>
            </a:endParaRPr>
          </a:p>
        </p:txBody>
      </p:sp>
      <p:pic>
        <p:nvPicPr>
          <p:cNvPr id="17" name="Picture 16">
            <a:extLst>
              <a:ext uri="{FF2B5EF4-FFF2-40B4-BE49-F238E27FC236}">
                <a16:creationId xmlns:a16="http://schemas.microsoft.com/office/drawing/2014/main" id="{7A78BD97-18B4-6833-D041-7100F78DEFB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5505" y="6688085"/>
            <a:ext cx="178848" cy="178848"/>
          </a:xfrm>
          <a:prstGeom prst="rect">
            <a:avLst/>
          </a:prstGeom>
        </p:spPr>
      </p:pic>
    </p:spTree>
    <p:extLst>
      <p:ext uri="{BB962C8B-B14F-4D97-AF65-F5344CB8AC3E}">
        <p14:creationId xmlns:p14="http://schemas.microsoft.com/office/powerpoint/2010/main" val="1380456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7BB4C9-BF70-4246-AB15-7376E12C0302}"/>
              </a:ext>
            </a:extLst>
          </p:cNvPr>
          <p:cNvSpPr/>
          <p:nvPr userDrawn="1"/>
        </p:nvSpPr>
        <p:spPr bwMode="gray">
          <a:xfrm>
            <a:off x="0" y="0"/>
            <a:ext cx="13817600" cy="1219200"/>
          </a:xfrm>
          <a:prstGeom prst="rect">
            <a:avLst/>
          </a:prstGeom>
          <a:solidFill>
            <a:schemeClr val="bg1"/>
          </a:solidFill>
          <a:ln>
            <a:noFill/>
          </a:ln>
          <a:effectLst/>
        </p:spPr>
        <p:txBody>
          <a:bodyPr lIns="182880" tIns="91440" rIns="182880" bIns="91440" rtlCol="0" anchor="ctr" anchorCtr="0">
            <a:noAutofit/>
          </a:bodyPr>
          <a:lstStyle/>
          <a:p>
            <a:pPr algn="ctr" eaLnBrk="1" hangingPunct="1"/>
            <a:endParaRPr lang="en-US" sz="2000" b="1">
              <a:solidFill>
                <a:schemeClr val="bg1"/>
              </a:solidFill>
              <a:latin typeface="+mn-lt"/>
            </a:endParaRPr>
          </a:p>
        </p:txBody>
      </p:sp>
      <p:sp>
        <p:nvSpPr>
          <p:cNvPr id="6" name="Title 1">
            <a:extLst>
              <a:ext uri="{FF2B5EF4-FFF2-40B4-BE49-F238E27FC236}">
                <a16:creationId xmlns:a16="http://schemas.microsoft.com/office/drawing/2014/main" id="{B50AE25B-982C-482F-8B27-506C0FC001D5}"/>
              </a:ext>
            </a:extLst>
          </p:cNvPr>
          <p:cNvSpPr>
            <a:spLocks noGrp="1"/>
          </p:cNvSpPr>
          <p:nvPr>
            <p:ph type="title"/>
          </p:nvPr>
        </p:nvSpPr>
        <p:spPr bwMode="ltGray">
          <a:xfrm>
            <a:off x="0" y="2548191"/>
            <a:ext cx="13817600" cy="1920240"/>
          </a:xfrm>
          <a:solidFill>
            <a:schemeClr val="accent1"/>
          </a:solidFill>
        </p:spPr>
        <p:txBody>
          <a:bodyPr lIns="457200" tIns="91440" rIns="457200" bIns="91440" anchor="ctr" anchorCtr="1">
            <a:normAutofit/>
          </a:bodyPr>
          <a:lstStyle>
            <a:lvl1pPr algn="ctr">
              <a:defRPr sz="4400" b="0" cap="none" baseline="0">
                <a:solidFill>
                  <a:schemeClr val="bg1"/>
                </a:solidFill>
              </a:defRPr>
            </a:lvl1pPr>
          </a:lstStyle>
          <a:p>
            <a:r>
              <a:rPr lang="en-US"/>
              <a:t>Click to edit Master title style</a:t>
            </a:r>
          </a:p>
        </p:txBody>
      </p:sp>
      <p:sp>
        <p:nvSpPr>
          <p:cNvPr id="4" name="Footer Placeholder 3"/>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288817438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Sour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9">
            <a:extLst>
              <a:ext uri="{FF2B5EF4-FFF2-40B4-BE49-F238E27FC236}">
                <a16:creationId xmlns:a16="http://schemas.microsoft.com/office/drawing/2014/main" id="{E1CC7A48-6C35-4BB1-B04B-4D432CCD2F5B}"/>
              </a:ext>
            </a:extLst>
          </p:cNvPr>
          <p:cNvSpPr>
            <a:spLocks noGrp="1"/>
          </p:cNvSpPr>
          <p:nvPr>
            <p:ph sz="quarter" idx="14"/>
          </p:nvPr>
        </p:nvSpPr>
        <p:spPr>
          <a:xfrm>
            <a:off x="453136" y="1371600"/>
            <a:ext cx="12911328"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A6B68620-40D4-433B-9E73-2E7FBE9529EC}"/>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4" name="Footer Placeholder 3"/>
          <p:cNvSpPr>
            <a:spLocks noGrp="1"/>
          </p:cNvSpPr>
          <p:nvPr>
            <p:ph type="ftr" sz="quarter" idx="10"/>
          </p:nvPr>
        </p:nvSpPr>
        <p:spPr/>
        <p:txBody>
          <a:bodyPr/>
          <a:lstStyle>
            <a:lvl1pPr>
              <a:defRPr/>
            </a:lvl1pPr>
          </a:lstStyle>
          <a:p>
            <a:r>
              <a:rPr lang="en-US" altLang="en-US"/>
              <a:t>&lt;title&gt;, &lt;date&gt; | Manatt, Phelps &amp; Phillips, LLP</a:t>
            </a:r>
          </a:p>
        </p:txBody>
      </p:sp>
    </p:spTree>
    <p:extLst>
      <p:ext uri="{BB962C8B-B14F-4D97-AF65-F5344CB8AC3E}">
        <p14:creationId xmlns:p14="http://schemas.microsoft.com/office/powerpoint/2010/main" val="2158574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k Blue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282953"/>
            <a:ext cx="12911328" cy="457504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1040382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k Blue Banner_2 cyan clear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2"/>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2"/>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60936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k Blue Banner_2 cyan filled 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3136" y="1368552"/>
            <a:ext cx="12911328" cy="914401"/>
          </a:xfrm>
          <a:solidFill>
            <a:schemeClr val="accent1"/>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DBD15426-3904-4990-A1EF-4EFB1A2B24B7}"/>
              </a:ext>
            </a:extLst>
          </p:cNvPr>
          <p:cNvSpPr>
            <a:spLocks noGrp="1"/>
          </p:cNvSpPr>
          <p:nvPr>
            <p:ph sz="quarter" idx="15"/>
          </p:nvPr>
        </p:nvSpPr>
        <p:spPr>
          <a:xfrm>
            <a:off x="453136" y="2850502"/>
            <a:ext cx="6309360" cy="4007498"/>
          </a:xfrm>
          <a:solidFill>
            <a:schemeClr val="accent5"/>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
        <p:nvSpPr>
          <p:cNvPr id="6" name="Content Placeholder 5">
            <a:extLst>
              <a:ext uri="{FF2B5EF4-FFF2-40B4-BE49-F238E27FC236}">
                <a16:creationId xmlns:a16="http://schemas.microsoft.com/office/drawing/2014/main" id="{E5054CE3-6485-0EF8-E702-624E34A98814}"/>
              </a:ext>
            </a:extLst>
          </p:cNvPr>
          <p:cNvSpPr>
            <a:spLocks noGrp="1"/>
          </p:cNvSpPr>
          <p:nvPr>
            <p:ph sz="quarter" idx="16"/>
          </p:nvPr>
        </p:nvSpPr>
        <p:spPr>
          <a:xfrm>
            <a:off x="7055104" y="2850502"/>
            <a:ext cx="6309360" cy="4007498"/>
          </a:xfrm>
          <a:solidFill>
            <a:schemeClr val="accent5"/>
          </a:solidFill>
        </p:spPr>
        <p:txBody>
          <a:bodyPr tIns="91440"/>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5050788A-03F1-DFE1-D7ED-A2117094AFCB}"/>
              </a:ext>
            </a:extLst>
          </p:cNvPr>
          <p:cNvSpPr>
            <a:spLocks noGrp="1"/>
          </p:cNvSpPr>
          <p:nvPr>
            <p:ph type="body" sz="quarter" idx="17"/>
          </p:nvPr>
        </p:nvSpPr>
        <p:spPr>
          <a:xfrm>
            <a:off x="453135" y="2362200"/>
            <a:ext cx="6309360" cy="488302"/>
          </a:xfrm>
          <a:solidFill>
            <a:schemeClr val="accent2"/>
          </a:solidFill>
        </p:spPr>
        <p:txBody>
          <a:bodyPr lIns="0" rIns="0" bIns="0" anchor="ctr"/>
          <a:lstStyle>
            <a:lvl1pPr marL="0" indent="0" algn="ctr">
              <a:spcBef>
                <a:spcPts val="0"/>
              </a:spcBef>
              <a:buNone/>
              <a:defRPr sz="2000" b="1">
                <a:solidFill>
                  <a:schemeClr val="bg1"/>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AE911359-2F82-DF19-3514-E5260B5363BE}"/>
              </a:ext>
            </a:extLst>
          </p:cNvPr>
          <p:cNvSpPr>
            <a:spLocks noGrp="1"/>
          </p:cNvSpPr>
          <p:nvPr>
            <p:ph type="body" sz="quarter" idx="18"/>
          </p:nvPr>
        </p:nvSpPr>
        <p:spPr>
          <a:xfrm>
            <a:off x="7055103" y="2362200"/>
            <a:ext cx="6309360" cy="488302"/>
          </a:xfrm>
          <a:solidFill>
            <a:schemeClr val="accent2"/>
          </a:solidFill>
        </p:spPr>
        <p:txBody>
          <a:bodyPr lIns="0" rIns="0" bIns="0" anchor="ctr"/>
          <a:lstStyle>
            <a:lvl1pPr marL="0" indent="0" algn="ctr">
              <a:buNone/>
              <a:defRPr sz="2000" b="1">
                <a:solidFill>
                  <a:schemeClr val="bg1"/>
                </a:solidFill>
              </a:defRPr>
            </a:lvl1pPr>
          </a:lstStyle>
          <a:p>
            <a:pPr lvl="0"/>
            <a:r>
              <a:rPr lang="en-US"/>
              <a:t>Click to edit Master text styles</a:t>
            </a:r>
          </a:p>
        </p:txBody>
      </p:sp>
      <p:sp>
        <p:nvSpPr>
          <p:cNvPr id="10" name="Text Placeholder 5">
            <a:extLst>
              <a:ext uri="{FF2B5EF4-FFF2-40B4-BE49-F238E27FC236}">
                <a16:creationId xmlns:a16="http://schemas.microsoft.com/office/drawing/2014/main" id="{B1C4B7B8-E5E2-435A-AB6B-D2BA2B5649C2}"/>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Tree>
    <p:extLst>
      <p:ext uri="{BB962C8B-B14F-4D97-AF65-F5344CB8AC3E}">
        <p14:creationId xmlns:p14="http://schemas.microsoft.com/office/powerpoint/2010/main" val="3222552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yan Ban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Text Placeholder 8"/>
          <p:cNvSpPr>
            <a:spLocks noGrp="1"/>
          </p:cNvSpPr>
          <p:nvPr>
            <p:ph type="body" sz="quarter" idx="11"/>
          </p:nvPr>
        </p:nvSpPr>
        <p:spPr bwMode="ltGray">
          <a:xfrm>
            <a:off x="457708" y="1368552"/>
            <a:ext cx="12911328" cy="914401"/>
          </a:xfrm>
          <a:solidFill>
            <a:schemeClr val="accent2"/>
          </a:solidFill>
        </p:spPr>
        <p:txBody>
          <a:bodyPr bIns="0" anchor="ctr" anchorCtr="0">
            <a:normAutofit/>
          </a:bodyPr>
          <a:lstStyle>
            <a:lvl1pPr marL="0" indent="0" algn="ctr">
              <a:buNone/>
              <a:defRPr b="1">
                <a:solidFill>
                  <a:schemeClr val="bg1"/>
                </a:solidFill>
              </a:defRPr>
            </a:lvl1pPr>
            <a:lvl2pPr marL="285763" indent="0" algn="ctr">
              <a:buNone/>
              <a:defRPr b="1">
                <a:solidFill>
                  <a:schemeClr val="bg1"/>
                </a:solidFill>
              </a:defRPr>
            </a:lvl2pPr>
            <a:lvl3pPr marL="571527" indent="0" algn="ctr">
              <a:buNone/>
              <a:defRPr b="1">
                <a:solidFill>
                  <a:schemeClr val="bg1"/>
                </a:solidFill>
              </a:defRPr>
            </a:lvl3pPr>
            <a:lvl4pPr marL="800137" indent="0" algn="ctr">
              <a:buNone/>
              <a:defRPr b="1">
                <a:solidFill>
                  <a:schemeClr val="bg1"/>
                </a:solidFill>
              </a:defRPr>
            </a:lvl4pPr>
            <a:lvl5pPr marL="1085901" indent="0" algn="ctr">
              <a:buNone/>
              <a:defRPr b="1">
                <a:solidFill>
                  <a:schemeClr val="bg1"/>
                </a:solidFill>
              </a:defRPr>
            </a:lvl5pPr>
          </a:lstStyle>
          <a:p>
            <a:pPr lvl="0"/>
            <a:r>
              <a:rPr lang="en-US"/>
              <a:t>Click to edit Master text styles</a:t>
            </a:r>
          </a:p>
        </p:txBody>
      </p:sp>
      <p:sp>
        <p:nvSpPr>
          <p:cNvPr id="5" name="Content Placeholder 4">
            <a:extLst>
              <a:ext uri="{FF2B5EF4-FFF2-40B4-BE49-F238E27FC236}">
                <a16:creationId xmlns:a16="http://schemas.microsoft.com/office/drawing/2014/main" id="{9117411C-0744-491C-8A6F-F5EF10569A0C}"/>
              </a:ext>
            </a:extLst>
          </p:cNvPr>
          <p:cNvSpPr>
            <a:spLocks noGrp="1"/>
          </p:cNvSpPr>
          <p:nvPr>
            <p:ph sz="quarter" idx="15"/>
          </p:nvPr>
        </p:nvSpPr>
        <p:spPr>
          <a:xfrm>
            <a:off x="453136" y="2282953"/>
            <a:ext cx="12911328" cy="4575047"/>
          </a:xfrm>
        </p:spPr>
        <p:txBody>
          <a:bodyPr t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1E531C8C-6EEB-4B96-AE51-C07EB0CF111A}"/>
              </a:ext>
            </a:extLst>
          </p:cNvPr>
          <p:cNvSpPr>
            <a:spLocks noGrp="1"/>
          </p:cNvSpPr>
          <p:nvPr>
            <p:ph type="body" sz="quarter" idx="13" hasCustomPrompt="1"/>
          </p:nvPr>
        </p:nvSpPr>
        <p:spPr bwMode="gray">
          <a:xfrm>
            <a:off x="453136" y="6566510"/>
            <a:ext cx="12911328" cy="291490"/>
          </a:xfrm>
          <a:solidFill>
            <a:schemeClr val="accent6"/>
          </a:solidFill>
        </p:spPr>
        <p:txBody>
          <a:bodyPr tIns="54864" anchor="b" anchorCtr="0">
            <a:spAutoFit/>
          </a:bodyPr>
          <a:lstStyle>
            <a:lvl1pPr marL="0" indent="0">
              <a:spcBef>
                <a:spcPts val="300"/>
              </a:spcBef>
              <a:spcAft>
                <a:spcPts val="0"/>
              </a:spcAft>
              <a:buNone/>
              <a:defRPr sz="1200" i="0"/>
            </a:lvl1pPr>
          </a:lstStyle>
          <a:p>
            <a:pPr lvl="0"/>
            <a:r>
              <a:rPr lang="en-US"/>
              <a:t>Source:</a:t>
            </a:r>
          </a:p>
        </p:txBody>
      </p:sp>
      <p:sp>
        <p:nvSpPr>
          <p:cNvPr id="3" name="Footer Placeholder 2">
            <a:extLst>
              <a:ext uri="{FF2B5EF4-FFF2-40B4-BE49-F238E27FC236}">
                <a16:creationId xmlns:a16="http://schemas.microsoft.com/office/drawing/2014/main" id="{AD8243B0-E419-4058-9BB2-1B1A48194DB2}"/>
              </a:ext>
            </a:extLst>
          </p:cNvPr>
          <p:cNvSpPr>
            <a:spLocks noGrp="1"/>
          </p:cNvSpPr>
          <p:nvPr>
            <p:ph type="ftr" sz="quarter" idx="14"/>
          </p:nvPr>
        </p:nvSpPr>
        <p:spPr/>
        <p:txBody>
          <a:bodyPr/>
          <a:lstStyle/>
          <a:p>
            <a:r>
              <a:rPr lang="en-US" altLang="en-US"/>
              <a:t>&lt;title&gt;, &lt;date&gt; | Manatt, Phelps &amp; Phillips, LLP</a:t>
            </a:r>
          </a:p>
        </p:txBody>
      </p:sp>
    </p:spTree>
    <p:extLst>
      <p:ext uri="{BB962C8B-B14F-4D97-AF65-F5344CB8AC3E}">
        <p14:creationId xmlns:p14="http://schemas.microsoft.com/office/powerpoint/2010/main" val="39232603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D2BCD47-E662-4DCE-9E7F-76EF0F1278DC}"/>
              </a:ext>
            </a:extLst>
          </p:cNvPr>
          <p:cNvSpPr/>
          <p:nvPr userDrawn="1"/>
        </p:nvSpPr>
        <p:spPr bwMode="gray">
          <a:xfrm>
            <a:off x="0" y="0"/>
            <a:ext cx="13817600" cy="1066800"/>
          </a:xfrm>
          <a:prstGeom prst="rect">
            <a:avLst/>
          </a:prstGeom>
          <a:solidFill>
            <a:schemeClr val="accent6"/>
          </a:solidFill>
          <a:ln>
            <a:noFill/>
          </a:ln>
          <a:effectLst/>
        </p:spPr>
        <p:txBody>
          <a:bodyPr lIns="91440" tIns="91440" rIns="91440" bIns="91440" rtlCol="0" anchor="ctr" anchorCtr="0">
            <a:noAutofit/>
          </a:bodyPr>
          <a:lstStyle/>
          <a:p>
            <a:pPr algn="ctr" eaLnBrk="1" hangingPunct="1"/>
            <a:endParaRPr lang="en-US" sz="1600" b="1">
              <a:solidFill>
                <a:schemeClr val="bg1"/>
              </a:solidFill>
              <a:latin typeface="+mn-lt"/>
            </a:endParaRPr>
          </a:p>
        </p:txBody>
      </p:sp>
      <p:sp>
        <p:nvSpPr>
          <p:cNvPr id="676893" name="Rectangle 2"/>
          <p:cNvSpPr>
            <a:spLocks noGrp="1" noChangeArrowheads="1"/>
          </p:cNvSpPr>
          <p:nvPr>
            <p:ph type="title"/>
          </p:nvPr>
        </p:nvSpPr>
        <p:spPr bwMode="auto">
          <a:xfrm>
            <a:off x="453135" y="235755"/>
            <a:ext cx="12366049" cy="59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50927" rIns="101854" bIns="50927" numCol="1" anchor="ctr" anchorCtr="0" compatLnSpc="1">
            <a:prstTxWarp prst="textNoShape">
              <a:avLst/>
            </a:prstTxWarp>
            <a:normAutofit/>
          </a:bodyPr>
          <a:lstStyle/>
          <a:p>
            <a:pPr lvl="0"/>
            <a:r>
              <a:rPr lang="en-US" altLang="en-US"/>
              <a:t>Click to edit Master title style</a:t>
            </a:r>
          </a:p>
        </p:txBody>
      </p:sp>
      <p:sp>
        <p:nvSpPr>
          <p:cNvPr id="1037" name="Text Box 13"/>
          <p:cNvSpPr txBox="1">
            <a:spLocks noChangeArrowheads="1"/>
          </p:cNvSpPr>
          <p:nvPr/>
        </p:nvSpPr>
        <p:spPr bwMode="auto">
          <a:xfrm>
            <a:off x="12907264" y="235755"/>
            <a:ext cx="457200" cy="595290"/>
          </a:xfrm>
          <a:prstGeom prst="rect">
            <a:avLst/>
          </a:prstGeom>
          <a:noFill/>
          <a:ln>
            <a:noFill/>
          </a:ln>
        </p:spPr>
        <p:txBody>
          <a:bodyPr wrap="none" lIns="0" tIns="0" rIns="0" bIns="0" anchor="ctr" anchorCtr="1"/>
          <a:lstStyle>
            <a:lvl1pPr defTabSz="719138">
              <a:defRPr sz="2000">
                <a:solidFill>
                  <a:schemeClr val="tx1"/>
                </a:solidFill>
                <a:latin typeface="Arial" charset="0"/>
              </a:defRPr>
            </a:lvl1pPr>
            <a:lvl2pPr marL="742950" indent="-285750" defTabSz="719138">
              <a:defRPr sz="2000">
                <a:solidFill>
                  <a:schemeClr val="tx1"/>
                </a:solidFill>
                <a:latin typeface="Arial" charset="0"/>
              </a:defRPr>
            </a:lvl2pPr>
            <a:lvl3pPr marL="1143000" indent="-228600" defTabSz="719138">
              <a:defRPr sz="2000">
                <a:solidFill>
                  <a:schemeClr val="tx1"/>
                </a:solidFill>
                <a:latin typeface="Arial" charset="0"/>
              </a:defRPr>
            </a:lvl3pPr>
            <a:lvl4pPr marL="1600200" indent="-228600" defTabSz="719138">
              <a:defRPr sz="2000">
                <a:solidFill>
                  <a:schemeClr val="tx1"/>
                </a:solidFill>
                <a:latin typeface="Arial" charset="0"/>
              </a:defRPr>
            </a:lvl4pPr>
            <a:lvl5pPr marL="2057400" indent="-228600" defTabSz="719138">
              <a:defRPr sz="2000">
                <a:solidFill>
                  <a:schemeClr val="tx1"/>
                </a:solidFill>
                <a:latin typeface="Arial" charset="0"/>
              </a:defRPr>
            </a:lvl5pPr>
            <a:lvl6pPr marL="2514600" indent="-228600" defTabSz="719138" fontAlgn="base">
              <a:spcBef>
                <a:spcPct val="0"/>
              </a:spcBef>
              <a:spcAft>
                <a:spcPct val="0"/>
              </a:spcAft>
              <a:defRPr sz="2000">
                <a:solidFill>
                  <a:schemeClr val="tx1"/>
                </a:solidFill>
                <a:latin typeface="Arial" charset="0"/>
              </a:defRPr>
            </a:lvl6pPr>
            <a:lvl7pPr marL="2971800" indent="-228600" defTabSz="719138" fontAlgn="base">
              <a:spcBef>
                <a:spcPct val="0"/>
              </a:spcBef>
              <a:spcAft>
                <a:spcPct val="0"/>
              </a:spcAft>
              <a:defRPr sz="2000">
                <a:solidFill>
                  <a:schemeClr val="tx1"/>
                </a:solidFill>
                <a:latin typeface="Arial" charset="0"/>
              </a:defRPr>
            </a:lvl7pPr>
            <a:lvl8pPr marL="3429000" indent="-228600" defTabSz="719138" fontAlgn="base">
              <a:spcBef>
                <a:spcPct val="0"/>
              </a:spcBef>
              <a:spcAft>
                <a:spcPct val="0"/>
              </a:spcAft>
              <a:defRPr sz="2000">
                <a:solidFill>
                  <a:schemeClr val="tx1"/>
                </a:solidFill>
                <a:latin typeface="Arial" charset="0"/>
              </a:defRPr>
            </a:lvl8pPr>
            <a:lvl9pPr marL="3886200" indent="-228600" defTabSz="719138" fontAlgn="base">
              <a:spcBef>
                <a:spcPct val="0"/>
              </a:spcBef>
              <a:spcAft>
                <a:spcPct val="0"/>
              </a:spcAft>
              <a:defRPr sz="2000">
                <a:solidFill>
                  <a:schemeClr val="tx1"/>
                </a:solidFill>
                <a:latin typeface="Arial" charset="0"/>
              </a:defRPr>
            </a:lvl9pPr>
          </a:lstStyle>
          <a:p>
            <a:pPr algn="ctr" eaLnBrk="1" hangingPunct="1">
              <a:spcBef>
                <a:spcPct val="50000"/>
              </a:spcBef>
              <a:spcAft>
                <a:spcPct val="90000"/>
              </a:spcAft>
              <a:buClr>
                <a:srgbClr val="B2B2B2"/>
              </a:buClr>
              <a:buSzPct val="80000"/>
              <a:buFont typeface="Arial" charset="0"/>
              <a:buNone/>
            </a:pPr>
            <a:fld id="{FA2ECAE0-9562-42DD-8E8B-1D0537BF23DD}" type="slidenum">
              <a:rPr lang="en-US" altLang="en-US" sz="1600">
                <a:solidFill>
                  <a:schemeClr val="accent3"/>
                </a:solidFill>
                <a:latin typeface="+mn-lt"/>
                <a:cs typeface="Times New Roman" pitchFamily="18" charset="0"/>
              </a:rPr>
              <a:pPr algn="ctr" eaLnBrk="1" hangingPunct="1">
                <a:spcBef>
                  <a:spcPct val="50000"/>
                </a:spcBef>
                <a:spcAft>
                  <a:spcPct val="90000"/>
                </a:spcAft>
                <a:buClr>
                  <a:srgbClr val="B2B2B2"/>
                </a:buClr>
                <a:buSzPct val="80000"/>
                <a:buFont typeface="Arial" charset="0"/>
                <a:buNone/>
              </a:pPr>
              <a:t>‹#›</a:t>
            </a:fld>
            <a:endParaRPr lang="en-US" altLang="en-US" sz="1600">
              <a:solidFill>
                <a:schemeClr val="accent3"/>
              </a:solidFill>
              <a:latin typeface="+mn-lt"/>
              <a:cs typeface="Times New Roman" pitchFamily="18" charset="0"/>
            </a:endParaRPr>
          </a:p>
        </p:txBody>
      </p:sp>
      <p:sp>
        <p:nvSpPr>
          <p:cNvPr id="676894" name="Rectangle 3"/>
          <p:cNvSpPr>
            <a:spLocks noGrp="1" noChangeArrowheads="1"/>
          </p:cNvSpPr>
          <p:nvPr>
            <p:ph type="body" idx="1"/>
          </p:nvPr>
        </p:nvSpPr>
        <p:spPr bwMode="auto">
          <a:xfrm>
            <a:off x="453136" y="1368552"/>
            <a:ext cx="1291132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54" tIns="0" rIns="101854" bIns="5092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76897" name="Rectangle 33"/>
          <p:cNvSpPr>
            <a:spLocks noGrp="1" noChangeArrowheads="1"/>
          </p:cNvSpPr>
          <p:nvPr>
            <p:ph type="ftr" sz="quarter" idx="3"/>
          </p:nvPr>
        </p:nvSpPr>
        <p:spPr bwMode="auto">
          <a:xfrm>
            <a:off x="453136" y="7274718"/>
            <a:ext cx="11561064"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584" tIns="0" rIns="0" bIns="0" numCol="1" anchor="ctr" anchorCtr="0" compatLnSpc="1">
            <a:prstTxWarp prst="textNoShape">
              <a:avLst/>
            </a:prstTxWarp>
          </a:bodyPr>
          <a:lstStyle>
            <a:lvl1pPr>
              <a:lnSpc>
                <a:spcPct val="80000"/>
              </a:lnSpc>
              <a:spcBef>
                <a:spcPct val="10000"/>
              </a:spcBef>
              <a:spcAft>
                <a:spcPct val="10000"/>
              </a:spcAft>
              <a:defRPr sz="1200">
                <a:solidFill>
                  <a:schemeClr val="tx1"/>
                </a:solidFill>
                <a:latin typeface="+mn-lt"/>
                <a:ea typeface="ＭＳ Ｐゴシック" pitchFamily="1" charset="-128"/>
              </a:defRPr>
            </a:lvl1pPr>
          </a:lstStyle>
          <a:p>
            <a:r>
              <a:rPr lang="en-US" altLang="en-US"/>
              <a:t>&lt;title&gt;, &lt;date&gt; | Manatt, Phelps &amp; Phillips, LLP</a:t>
            </a:r>
          </a:p>
        </p:txBody>
      </p:sp>
      <p:pic>
        <p:nvPicPr>
          <p:cNvPr id="12" name="Picture 11">
            <a:extLst>
              <a:ext uri="{FF2B5EF4-FFF2-40B4-BE49-F238E27FC236}">
                <a16:creationId xmlns:a16="http://schemas.microsoft.com/office/drawing/2014/main" id="{C750647C-8440-418E-870A-05CF10BD0AC2}"/>
              </a:ext>
            </a:extLst>
          </p:cNvPr>
          <p:cNvPicPr>
            <a:picLocks noChangeAspect="1"/>
          </p:cNvPicPr>
          <p:nvPr userDrawn="1"/>
        </p:nvPicPr>
        <p:blipFill>
          <a:blip r:embed="rId41" cstate="hq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66450" y="7228998"/>
            <a:ext cx="1098014" cy="274320"/>
          </a:xfrm>
          <a:prstGeom prst="rect">
            <a:avLst/>
          </a:prstGeom>
        </p:spPr>
      </p:pic>
    </p:spTree>
  </p:cSld>
  <p:clrMap bg1="lt1" tx1="dk1" bg2="lt2" tx2="dk2" accent1="accent1" accent2="accent2" accent3="accent3" accent4="accent4" accent5="accent5" accent6="accent6" hlink="hlink" folHlink="folHlink"/>
  <p:sldLayoutIdLst>
    <p:sldLayoutId id="2147483656" r:id="rId1"/>
    <p:sldLayoutId id="2147483672" r:id="rId2"/>
    <p:sldLayoutId id="2147483677" r:id="rId3"/>
    <p:sldLayoutId id="2147483658" r:id="rId4"/>
    <p:sldLayoutId id="2147483657" r:id="rId5"/>
    <p:sldLayoutId id="2147483674" r:id="rId6"/>
    <p:sldLayoutId id="2147483701" r:id="rId7"/>
    <p:sldLayoutId id="2147483703" r:id="rId8"/>
    <p:sldLayoutId id="2147483675" r:id="rId9"/>
    <p:sldLayoutId id="2147483702" r:id="rId10"/>
    <p:sldLayoutId id="2147483704" r:id="rId11"/>
    <p:sldLayoutId id="2147483659" r:id="rId12"/>
    <p:sldLayoutId id="2147483660" r:id="rId13"/>
    <p:sldLayoutId id="2147483679" r:id="rId14"/>
    <p:sldLayoutId id="2147483676" r:id="rId15"/>
    <p:sldLayoutId id="2147483661" r:id="rId16"/>
    <p:sldLayoutId id="2147483670" r:id="rId17"/>
    <p:sldLayoutId id="2147483689" r:id="rId18"/>
    <p:sldLayoutId id="2147483684" r:id="rId19"/>
    <p:sldLayoutId id="2147483685" r:id="rId20"/>
    <p:sldLayoutId id="2147483678" r:id="rId21"/>
    <p:sldLayoutId id="2147483673" r:id="rId22"/>
    <p:sldLayoutId id="2147483692" r:id="rId23"/>
    <p:sldLayoutId id="2147483693" r:id="rId24"/>
    <p:sldLayoutId id="2147483694" r:id="rId25"/>
    <p:sldLayoutId id="2147483695" r:id="rId26"/>
    <p:sldLayoutId id="2147483680" r:id="rId27"/>
    <p:sldLayoutId id="2147483681" r:id="rId28"/>
    <p:sldLayoutId id="2147483682" r:id="rId29"/>
    <p:sldLayoutId id="2147483683" r:id="rId30"/>
    <p:sldLayoutId id="2147483696" r:id="rId31"/>
    <p:sldLayoutId id="2147483686" r:id="rId32"/>
    <p:sldLayoutId id="2147483690" r:id="rId33"/>
    <p:sldLayoutId id="2147483691" r:id="rId34"/>
    <p:sldLayoutId id="2147483697" r:id="rId35"/>
    <p:sldLayoutId id="2147483698" r:id="rId36"/>
    <p:sldLayoutId id="2147483699" r:id="rId37"/>
    <p:sldLayoutId id="2147483671" r:id="rId38"/>
    <p:sldLayoutId id="2147483700" r:id="rId39"/>
  </p:sldLayoutIdLst>
  <p:hf sldNum="0" hdr="0" dt="0"/>
  <p:txStyles>
    <p:titleStyle>
      <a:lvl1pPr algn="l" defTabSz="1400041" rtl="0" eaLnBrk="1" fontAlgn="base" hangingPunct="1">
        <a:spcBef>
          <a:spcPct val="0"/>
        </a:spcBef>
        <a:spcAft>
          <a:spcPct val="0"/>
        </a:spcAft>
        <a:defRPr sz="3200">
          <a:solidFill>
            <a:schemeClr val="tx1"/>
          </a:solidFill>
          <a:latin typeface="+mj-lt"/>
          <a:ea typeface="+mj-ea"/>
          <a:cs typeface="+mj-cs"/>
        </a:defRPr>
      </a:lvl1pPr>
      <a:lvl2pPr algn="l" defTabSz="1400041" rtl="0" eaLnBrk="1" fontAlgn="base" hangingPunct="1">
        <a:spcBef>
          <a:spcPct val="0"/>
        </a:spcBef>
        <a:spcAft>
          <a:spcPct val="0"/>
        </a:spcAft>
        <a:defRPr sz="3022">
          <a:solidFill>
            <a:schemeClr val="tx1"/>
          </a:solidFill>
          <a:latin typeface="Georgia" pitchFamily="18" charset="0"/>
        </a:defRPr>
      </a:lvl2pPr>
      <a:lvl3pPr algn="l" defTabSz="1400041" rtl="0" eaLnBrk="1" fontAlgn="base" hangingPunct="1">
        <a:spcBef>
          <a:spcPct val="0"/>
        </a:spcBef>
        <a:spcAft>
          <a:spcPct val="0"/>
        </a:spcAft>
        <a:defRPr sz="3022">
          <a:solidFill>
            <a:schemeClr val="tx1"/>
          </a:solidFill>
          <a:latin typeface="Georgia" pitchFamily="18" charset="0"/>
        </a:defRPr>
      </a:lvl3pPr>
      <a:lvl4pPr algn="l" defTabSz="1400041" rtl="0" eaLnBrk="1" fontAlgn="base" hangingPunct="1">
        <a:spcBef>
          <a:spcPct val="0"/>
        </a:spcBef>
        <a:spcAft>
          <a:spcPct val="0"/>
        </a:spcAft>
        <a:defRPr sz="3022">
          <a:solidFill>
            <a:schemeClr val="tx1"/>
          </a:solidFill>
          <a:latin typeface="Georgia" pitchFamily="18" charset="0"/>
        </a:defRPr>
      </a:lvl4pPr>
      <a:lvl5pPr algn="l" defTabSz="1400041" rtl="0" eaLnBrk="1" fontAlgn="base" hangingPunct="1">
        <a:spcBef>
          <a:spcPct val="0"/>
        </a:spcBef>
        <a:spcAft>
          <a:spcPct val="0"/>
        </a:spcAft>
        <a:defRPr sz="3022">
          <a:solidFill>
            <a:schemeClr val="tx1"/>
          </a:solidFill>
          <a:latin typeface="Georgia" pitchFamily="18" charset="0"/>
        </a:defRPr>
      </a:lvl5pPr>
      <a:lvl6pPr marL="628056" algn="l" defTabSz="1400041" rtl="0" eaLnBrk="1" fontAlgn="base" hangingPunct="1">
        <a:spcBef>
          <a:spcPct val="0"/>
        </a:spcBef>
        <a:spcAft>
          <a:spcPct val="0"/>
        </a:spcAft>
        <a:defRPr sz="3022">
          <a:solidFill>
            <a:schemeClr val="tx1"/>
          </a:solidFill>
          <a:latin typeface="Georgia" pitchFamily="18" charset="0"/>
        </a:defRPr>
      </a:lvl6pPr>
      <a:lvl7pPr marL="1256111" algn="l" defTabSz="1400041" rtl="0" eaLnBrk="1" fontAlgn="base" hangingPunct="1">
        <a:spcBef>
          <a:spcPct val="0"/>
        </a:spcBef>
        <a:spcAft>
          <a:spcPct val="0"/>
        </a:spcAft>
        <a:defRPr sz="3022">
          <a:solidFill>
            <a:schemeClr val="tx1"/>
          </a:solidFill>
          <a:latin typeface="Georgia" pitchFamily="18" charset="0"/>
        </a:defRPr>
      </a:lvl7pPr>
      <a:lvl8pPr marL="1884167" algn="l" defTabSz="1400041" rtl="0" eaLnBrk="1" fontAlgn="base" hangingPunct="1">
        <a:spcBef>
          <a:spcPct val="0"/>
        </a:spcBef>
        <a:spcAft>
          <a:spcPct val="0"/>
        </a:spcAft>
        <a:defRPr sz="3022">
          <a:solidFill>
            <a:schemeClr val="tx1"/>
          </a:solidFill>
          <a:latin typeface="Georgia" pitchFamily="18" charset="0"/>
        </a:defRPr>
      </a:lvl8pPr>
      <a:lvl9pPr marL="2512223" algn="l" defTabSz="1400041" rtl="0" eaLnBrk="1" fontAlgn="base" hangingPunct="1">
        <a:spcBef>
          <a:spcPct val="0"/>
        </a:spcBef>
        <a:spcAft>
          <a:spcPct val="0"/>
        </a:spcAft>
        <a:defRPr sz="3022">
          <a:solidFill>
            <a:schemeClr val="tx1"/>
          </a:solidFill>
          <a:latin typeface="Georgia" pitchFamily="18" charset="0"/>
        </a:defRPr>
      </a:lvl9pPr>
    </p:titleStyle>
    <p:bodyStyle>
      <a:lvl1pPr marL="235521" indent="-235521" algn="l" defTabSz="1400041" rtl="0" eaLnBrk="1" fontAlgn="base" hangingPunct="1">
        <a:spcBef>
          <a:spcPts val="1800"/>
        </a:spcBef>
        <a:spcAft>
          <a:spcPts val="0"/>
        </a:spcAft>
        <a:buClr>
          <a:schemeClr val="accent1"/>
        </a:buClr>
        <a:buFont typeface="Wingdings" pitchFamily="2" charset="2"/>
        <a:buChar char="§"/>
        <a:defRPr sz="2600">
          <a:solidFill>
            <a:schemeClr val="tx1"/>
          </a:solidFill>
          <a:latin typeface="+mn-lt"/>
          <a:ea typeface="+mn-ea"/>
          <a:cs typeface="+mn-cs"/>
        </a:defRPr>
      </a:lvl1pPr>
      <a:lvl2pPr marL="685800" indent="-254000" algn="l" defTabSz="1400041" rtl="0" eaLnBrk="1" fontAlgn="base" hangingPunct="1">
        <a:spcBef>
          <a:spcPts val="1200"/>
        </a:spcBef>
        <a:spcAft>
          <a:spcPts val="0"/>
        </a:spcAft>
        <a:buClr>
          <a:schemeClr val="accent2"/>
        </a:buClr>
        <a:buFont typeface="Arial" charset="0"/>
        <a:buChar char="–"/>
        <a:defRPr sz="2600">
          <a:solidFill>
            <a:schemeClr val="tx1"/>
          </a:solidFill>
          <a:latin typeface="+mn-lt"/>
        </a:defRPr>
      </a:lvl2pPr>
      <a:lvl3pPr marL="1143000" indent="-257175" algn="l" defTabSz="1400041" rtl="0" eaLnBrk="1" fontAlgn="base" hangingPunct="1">
        <a:spcBef>
          <a:spcPts val="600"/>
        </a:spcBef>
        <a:spcAft>
          <a:spcPts val="0"/>
        </a:spcAft>
        <a:buClr>
          <a:schemeClr val="accent3"/>
        </a:buClr>
        <a:buSzPct val="75000"/>
        <a:buFont typeface="Wingdings 2" panose="05020102010507070707" pitchFamily="18" charset="2"/>
        <a:buChar char=""/>
        <a:defRPr sz="2600">
          <a:solidFill>
            <a:schemeClr val="tx1"/>
          </a:solidFill>
          <a:latin typeface="+mn-lt"/>
        </a:defRPr>
      </a:lvl3pPr>
      <a:lvl4pPr marL="1600200" indent="-234950" algn="l" defTabSz="1400041" rtl="0" eaLnBrk="1" fontAlgn="base" hangingPunct="1">
        <a:spcBef>
          <a:spcPts val="300"/>
        </a:spcBef>
        <a:spcAft>
          <a:spcPts val="0"/>
        </a:spcAft>
        <a:buClr>
          <a:schemeClr val="accent1"/>
        </a:buClr>
        <a:buFont typeface="Arial" charset="0"/>
        <a:buChar char="–"/>
        <a:defRPr sz="2600">
          <a:solidFill>
            <a:schemeClr val="tx1"/>
          </a:solidFill>
          <a:latin typeface="+mn-lt"/>
        </a:defRPr>
      </a:lvl4pPr>
      <a:lvl5pPr marL="2057400" indent="-217488" algn="l" defTabSz="1400041" rtl="0" eaLnBrk="1" fontAlgn="base" hangingPunct="1">
        <a:spcBef>
          <a:spcPts val="300"/>
        </a:spcBef>
        <a:spcAft>
          <a:spcPts val="0"/>
        </a:spcAft>
        <a:buClr>
          <a:schemeClr val="accent2"/>
        </a:buClr>
        <a:buFont typeface="Arial" charset="0"/>
        <a:buChar char="▪"/>
        <a:defRPr sz="2600">
          <a:solidFill>
            <a:schemeClr val="tx1"/>
          </a:solidFill>
          <a:latin typeface="+mn-lt"/>
        </a:defRPr>
      </a:lvl5pPr>
      <a:lvl6pPr marL="2337763"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6pPr>
      <a:lvl7pPr marL="2965818"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7pPr>
      <a:lvl8pPr marL="3593874"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8pPr>
      <a:lvl9pPr marL="4221930"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9pPr>
    </p:bodyStyle>
    <p:otherStyle>
      <a:defPPr>
        <a:defRPr lang="en-US"/>
      </a:defPPr>
      <a:lvl1pPr marL="0" algn="l" defTabSz="1256111" rtl="0" eaLnBrk="1" latinLnBrk="0" hangingPunct="1">
        <a:defRPr sz="2473" kern="1200">
          <a:solidFill>
            <a:schemeClr val="tx1"/>
          </a:solidFill>
          <a:latin typeface="+mn-lt"/>
          <a:ea typeface="+mn-ea"/>
          <a:cs typeface="+mn-cs"/>
        </a:defRPr>
      </a:lvl1pPr>
      <a:lvl2pPr marL="628056" algn="l" defTabSz="1256111" rtl="0" eaLnBrk="1" latinLnBrk="0" hangingPunct="1">
        <a:defRPr sz="2473" kern="1200">
          <a:solidFill>
            <a:schemeClr val="tx1"/>
          </a:solidFill>
          <a:latin typeface="+mn-lt"/>
          <a:ea typeface="+mn-ea"/>
          <a:cs typeface="+mn-cs"/>
        </a:defRPr>
      </a:lvl2pPr>
      <a:lvl3pPr marL="1256111" algn="l" defTabSz="1256111" rtl="0" eaLnBrk="1" latinLnBrk="0" hangingPunct="1">
        <a:defRPr sz="2473" kern="1200">
          <a:solidFill>
            <a:schemeClr val="tx1"/>
          </a:solidFill>
          <a:latin typeface="+mn-lt"/>
          <a:ea typeface="+mn-ea"/>
          <a:cs typeface="+mn-cs"/>
        </a:defRPr>
      </a:lvl3pPr>
      <a:lvl4pPr marL="1884167" algn="l" defTabSz="1256111" rtl="0" eaLnBrk="1" latinLnBrk="0" hangingPunct="1">
        <a:defRPr sz="2473" kern="1200">
          <a:solidFill>
            <a:schemeClr val="tx1"/>
          </a:solidFill>
          <a:latin typeface="+mn-lt"/>
          <a:ea typeface="+mn-ea"/>
          <a:cs typeface="+mn-cs"/>
        </a:defRPr>
      </a:lvl4pPr>
      <a:lvl5pPr marL="2512223" algn="l" defTabSz="1256111" rtl="0" eaLnBrk="1" latinLnBrk="0" hangingPunct="1">
        <a:defRPr sz="2473" kern="1200">
          <a:solidFill>
            <a:schemeClr val="tx1"/>
          </a:solidFill>
          <a:latin typeface="+mn-lt"/>
          <a:ea typeface="+mn-ea"/>
          <a:cs typeface="+mn-cs"/>
        </a:defRPr>
      </a:lvl5pPr>
      <a:lvl6pPr marL="3140278" algn="l" defTabSz="1256111" rtl="0" eaLnBrk="1" latinLnBrk="0" hangingPunct="1">
        <a:defRPr sz="2473" kern="1200">
          <a:solidFill>
            <a:schemeClr val="tx1"/>
          </a:solidFill>
          <a:latin typeface="+mn-lt"/>
          <a:ea typeface="+mn-ea"/>
          <a:cs typeface="+mn-cs"/>
        </a:defRPr>
      </a:lvl6pPr>
      <a:lvl7pPr marL="3768334" algn="l" defTabSz="1256111" rtl="0" eaLnBrk="1" latinLnBrk="0" hangingPunct="1">
        <a:defRPr sz="2473" kern="1200">
          <a:solidFill>
            <a:schemeClr val="tx1"/>
          </a:solidFill>
          <a:latin typeface="+mn-lt"/>
          <a:ea typeface="+mn-ea"/>
          <a:cs typeface="+mn-cs"/>
        </a:defRPr>
      </a:lvl7pPr>
      <a:lvl8pPr marL="4396389" algn="l" defTabSz="1256111" rtl="0" eaLnBrk="1" latinLnBrk="0" hangingPunct="1">
        <a:defRPr sz="2473" kern="1200">
          <a:solidFill>
            <a:schemeClr val="tx1"/>
          </a:solidFill>
          <a:latin typeface="+mn-lt"/>
          <a:ea typeface="+mn-ea"/>
          <a:cs typeface="+mn-cs"/>
        </a:defRPr>
      </a:lvl8pPr>
      <a:lvl9pPr marL="5024445" algn="l" defTabSz="1256111" rtl="0" eaLnBrk="1" latinLnBrk="0" hangingPunct="1">
        <a:defRPr sz="24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www.warren.senate.gov/wp-content/uploads/2026/07/Fire-Trucks-FTC-Investigation-Resolution-7.14.pdf"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congress.gov/119/bills/hr4669/BILLS-119hr4669ih.pdf" TargetMode="External"/><Relationship Id="rId2" Type="http://schemas.openxmlformats.org/officeDocument/2006/relationships/hyperlink" Target="https://transportation.house.gov/calendar/eventsingle.aspx?EventID=410200"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s://www.federalregister.gov/documents/2026/06/30/2026-13126/designation-restrict-the-operation-of-unmanned-aircraft-in-close-proximity-to-a-fixed-site-facility"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85B1AAA0-440A-C36D-4609-63B6E8D45CF0}"/>
              </a:ext>
            </a:extLst>
          </p:cNvPr>
          <p:cNvSpPr>
            <a:spLocks noGrp="1"/>
          </p:cNvSpPr>
          <p:nvPr>
            <p:ph type="body" sz="quarter" idx="10"/>
          </p:nvPr>
        </p:nvSpPr>
        <p:spPr>
          <a:xfrm>
            <a:off x="508000" y="4038600"/>
            <a:ext cx="13309600" cy="2514600"/>
          </a:xfrm>
        </p:spPr>
        <p:txBody>
          <a:bodyPr/>
          <a:lstStyle/>
          <a:p>
            <a:r>
              <a:rPr lang="en-US"/>
              <a:t>National Special Districts Association</a:t>
            </a:r>
          </a:p>
          <a:p>
            <a:r>
              <a:rPr lang="en-US"/>
              <a:t>Mid-Summer Advocacy Update – July 30, 2026</a:t>
            </a:r>
          </a:p>
        </p:txBody>
      </p:sp>
      <p:sp>
        <p:nvSpPr>
          <p:cNvPr id="2" name="Text Placeholder 23">
            <a:extLst>
              <a:ext uri="{FF2B5EF4-FFF2-40B4-BE49-F238E27FC236}">
                <a16:creationId xmlns:a16="http://schemas.microsoft.com/office/drawing/2014/main" id="{0964B57E-91C7-DBB4-17A7-4FD1BB8FF75A}"/>
              </a:ext>
            </a:extLst>
          </p:cNvPr>
          <p:cNvSpPr txBox="1">
            <a:spLocks/>
          </p:cNvSpPr>
          <p:nvPr/>
        </p:nvSpPr>
        <p:spPr bwMode="auto">
          <a:xfrm>
            <a:off x="508000" y="5295900"/>
            <a:ext cx="12801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0" rIns="182880" bIns="0" numCol="1" anchor="ctr" anchorCtr="0" compatLnSpc="1">
            <a:prstTxWarp prst="textNoShape">
              <a:avLst/>
            </a:prstTxWarp>
            <a:normAutofit/>
          </a:bodyPr>
          <a:lstStyle>
            <a:lvl1pPr marL="0" indent="0" algn="l" defTabSz="1400041" rtl="0" eaLnBrk="1" fontAlgn="base" hangingPunct="1">
              <a:spcBef>
                <a:spcPts val="0"/>
              </a:spcBef>
              <a:spcAft>
                <a:spcPts val="0"/>
              </a:spcAft>
              <a:buClr>
                <a:schemeClr val="accent1"/>
              </a:buClr>
              <a:buFont typeface="Wingdings" pitchFamily="2" charset="2"/>
              <a:buNone/>
              <a:defRPr sz="4800">
                <a:solidFill>
                  <a:schemeClr val="tx1"/>
                </a:solidFill>
                <a:latin typeface="+mj-lt"/>
                <a:ea typeface="+mn-ea"/>
                <a:cs typeface="+mn-cs"/>
              </a:defRPr>
            </a:lvl1pPr>
            <a:lvl2pPr marL="0" indent="0" algn="l" defTabSz="1400041" rtl="0" eaLnBrk="1" fontAlgn="base" hangingPunct="1">
              <a:spcBef>
                <a:spcPts val="1200"/>
              </a:spcBef>
              <a:spcAft>
                <a:spcPts val="0"/>
              </a:spcAft>
              <a:buClr>
                <a:schemeClr val="accent2"/>
              </a:buClr>
              <a:buFont typeface="Arial" charset="0"/>
              <a:buNone/>
              <a:defRPr sz="3200" b="1">
                <a:solidFill>
                  <a:schemeClr val="accent2"/>
                </a:solidFill>
                <a:latin typeface="+mn-lt"/>
              </a:defRPr>
            </a:lvl2pPr>
            <a:lvl3pPr marL="0" indent="0" algn="l" defTabSz="1400041" rtl="0" eaLnBrk="1" fontAlgn="base" hangingPunct="1">
              <a:spcBef>
                <a:spcPts val="600"/>
              </a:spcBef>
              <a:spcAft>
                <a:spcPts val="0"/>
              </a:spcAft>
              <a:buClr>
                <a:schemeClr val="accent3"/>
              </a:buClr>
              <a:buSzPct val="75000"/>
              <a:buFont typeface="Wingdings 2" panose="05020102010507070707" pitchFamily="18" charset="2"/>
              <a:buNone/>
              <a:defRPr sz="3200">
                <a:solidFill>
                  <a:schemeClr val="tx1"/>
                </a:solidFill>
                <a:latin typeface="+mn-lt"/>
              </a:defRPr>
            </a:lvl3pPr>
            <a:lvl4pPr marL="1365250" indent="0" algn="l" defTabSz="1400041" rtl="0" eaLnBrk="1" fontAlgn="base" hangingPunct="1">
              <a:spcBef>
                <a:spcPts val="300"/>
              </a:spcBef>
              <a:spcAft>
                <a:spcPts val="0"/>
              </a:spcAft>
              <a:buClr>
                <a:schemeClr val="accent1"/>
              </a:buClr>
              <a:buFont typeface="Arial" charset="0"/>
              <a:buNone/>
              <a:defRPr sz="2600">
                <a:solidFill>
                  <a:schemeClr val="tx1"/>
                </a:solidFill>
                <a:latin typeface="+mn-lt"/>
              </a:defRPr>
            </a:lvl4pPr>
            <a:lvl5pPr marL="2057400" indent="-217488" algn="l" defTabSz="1400041" rtl="0" eaLnBrk="1" fontAlgn="base" hangingPunct="1">
              <a:spcBef>
                <a:spcPts val="300"/>
              </a:spcBef>
              <a:spcAft>
                <a:spcPts val="0"/>
              </a:spcAft>
              <a:buClr>
                <a:schemeClr val="accent2"/>
              </a:buClr>
              <a:buFont typeface="Arial" charset="0"/>
              <a:buChar char="▪"/>
              <a:defRPr sz="2600">
                <a:solidFill>
                  <a:schemeClr val="tx1"/>
                </a:solidFill>
                <a:latin typeface="+mn-lt"/>
              </a:defRPr>
            </a:lvl5pPr>
            <a:lvl6pPr marL="2337763"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6pPr>
            <a:lvl7pPr marL="2965818"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7pPr>
            <a:lvl8pPr marL="3593874"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8pPr>
            <a:lvl9pPr marL="4221930" indent="-218075" algn="l" defTabSz="1400041" rtl="0" eaLnBrk="1" fontAlgn="base" hangingPunct="1">
              <a:spcBef>
                <a:spcPct val="0"/>
              </a:spcBef>
              <a:spcAft>
                <a:spcPct val="50000"/>
              </a:spcAft>
              <a:buClr>
                <a:srgbClr val="66952E"/>
              </a:buClr>
              <a:buFont typeface="Arial" charset="0"/>
              <a:buChar char="▪"/>
              <a:defRPr sz="2198">
                <a:solidFill>
                  <a:schemeClr val="tx1"/>
                </a:solidFill>
                <a:latin typeface="+mn-lt"/>
              </a:defRPr>
            </a:lvl9pPr>
          </a:lstStyle>
          <a:p>
            <a:r>
              <a:rPr lang="en-US" sz="1800" kern="0" dirty="0"/>
              <a:t>Mark Ritacco, Senior Advisor</a:t>
            </a:r>
          </a:p>
          <a:p>
            <a:r>
              <a:rPr lang="en-US" sz="1800" kern="0" dirty="0"/>
              <a:t>Lisa Barkovic, Senior Advisor</a:t>
            </a:r>
          </a:p>
        </p:txBody>
      </p:sp>
    </p:spTree>
    <p:extLst>
      <p:ext uri="{BB962C8B-B14F-4D97-AF65-F5344CB8AC3E}">
        <p14:creationId xmlns:p14="http://schemas.microsoft.com/office/powerpoint/2010/main" val="31187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82036-5E12-D6BC-4136-8E04AA6BED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00866B-2EAD-B52A-58DC-3C37EDEC1199}"/>
              </a:ext>
            </a:extLst>
          </p:cNvPr>
          <p:cNvSpPr>
            <a:spLocks noGrp="1"/>
          </p:cNvSpPr>
          <p:nvPr>
            <p:ph type="title"/>
          </p:nvPr>
        </p:nvSpPr>
        <p:spPr/>
        <p:txBody>
          <a:bodyPr/>
          <a:lstStyle/>
          <a:p>
            <a:r>
              <a:rPr lang="en-US"/>
              <a:t>OMB Proposed Rule</a:t>
            </a:r>
            <a:r>
              <a:rPr lang="en-US" b="1"/>
              <a:t> – </a:t>
            </a:r>
            <a:r>
              <a:rPr lang="en-US"/>
              <a:t>NSDA Comment Letter </a:t>
            </a:r>
          </a:p>
        </p:txBody>
      </p:sp>
      <p:sp>
        <p:nvSpPr>
          <p:cNvPr id="3" name="Content Placeholder 2">
            <a:extLst>
              <a:ext uri="{FF2B5EF4-FFF2-40B4-BE49-F238E27FC236}">
                <a16:creationId xmlns:a16="http://schemas.microsoft.com/office/drawing/2014/main" id="{454558B6-CFDF-6464-923B-68E69032F2FD}"/>
              </a:ext>
            </a:extLst>
          </p:cNvPr>
          <p:cNvSpPr>
            <a:spLocks noGrp="1"/>
          </p:cNvSpPr>
          <p:nvPr>
            <p:ph sz="quarter" idx="14"/>
          </p:nvPr>
        </p:nvSpPr>
        <p:spPr/>
        <p:txBody>
          <a:bodyPr/>
          <a:lstStyle/>
          <a:p>
            <a:r>
              <a:rPr lang="en-US" sz="2400"/>
              <a:t>NSDA submitted comments to the Office of Management and Budget (OMB) and the American Society of Association Executives. NSDA’s comments raised the following concerns:</a:t>
            </a:r>
          </a:p>
          <a:p>
            <a:pPr lvl="1"/>
            <a:r>
              <a:rPr lang="en-US" sz="2400"/>
              <a:t>The expanded grant termination authority could complicate long-term capital planning, delay project implementation, and expose local taxpayers to substantial financial liabilities;</a:t>
            </a:r>
          </a:p>
          <a:p>
            <a:pPr lvl="1"/>
            <a:r>
              <a:rPr lang="en-US" sz="2400"/>
              <a:t>Allowing political appointees to review and cancel grants decreases the role of technical merit evaluations and peer review;</a:t>
            </a:r>
          </a:p>
          <a:p>
            <a:pPr lvl="1"/>
            <a:r>
              <a:rPr lang="en-US" sz="2400"/>
              <a:t>Provisions that restrict federal funds for professional memberships, subscriptions, conferences, and related educational activities could increase compliance risks and prevent special districts from sharing valuable technical expertise; and</a:t>
            </a:r>
          </a:p>
          <a:p>
            <a:pPr lvl="1"/>
            <a:r>
              <a:rPr lang="en-US" sz="2400"/>
              <a:t>Additional verification and procurement requirements could significantly increase administrative burden. </a:t>
            </a:r>
          </a:p>
          <a:p>
            <a:pPr lvl="1">
              <a:buClr>
                <a:srgbClr val="004157"/>
              </a:buClr>
              <a:defRPr/>
            </a:pPr>
            <a:endParaRPr lang="en-US" sz="2200"/>
          </a:p>
          <a:p>
            <a:endParaRPr lang="en-US" sz="2200"/>
          </a:p>
        </p:txBody>
      </p:sp>
      <p:sp>
        <p:nvSpPr>
          <p:cNvPr id="4" name="Footer Placeholder 5">
            <a:extLst>
              <a:ext uri="{FF2B5EF4-FFF2-40B4-BE49-F238E27FC236}">
                <a16:creationId xmlns:a16="http://schemas.microsoft.com/office/drawing/2014/main" id="{DDD0B11B-FD1D-BB12-65EF-FC278CBBE227}"/>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3248682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25129-0AB5-9B98-D968-CE2BE4C6F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46260-CB65-1CFA-6C19-D7E13DD5725E}"/>
              </a:ext>
            </a:extLst>
          </p:cNvPr>
          <p:cNvSpPr>
            <a:spLocks noGrp="1"/>
          </p:cNvSpPr>
          <p:nvPr>
            <p:ph type="title"/>
          </p:nvPr>
        </p:nvSpPr>
        <p:spPr/>
        <p:txBody>
          <a:bodyPr/>
          <a:lstStyle/>
          <a:p>
            <a:r>
              <a:rPr lang="en-US"/>
              <a:t>Priority Legislation / Reauthorizations</a:t>
            </a:r>
          </a:p>
        </p:txBody>
      </p:sp>
      <p:sp>
        <p:nvSpPr>
          <p:cNvPr id="7" name="Content Placeholder 6">
            <a:extLst>
              <a:ext uri="{FF2B5EF4-FFF2-40B4-BE49-F238E27FC236}">
                <a16:creationId xmlns:a16="http://schemas.microsoft.com/office/drawing/2014/main" id="{ED80E615-627E-AA8A-77FC-A1740F733115}"/>
              </a:ext>
            </a:extLst>
          </p:cNvPr>
          <p:cNvSpPr>
            <a:spLocks noGrp="1"/>
          </p:cNvSpPr>
          <p:nvPr>
            <p:ph sz="quarter" idx="14"/>
          </p:nvPr>
        </p:nvSpPr>
        <p:spPr>
          <a:xfrm>
            <a:off x="453136" y="1135296"/>
            <a:ext cx="12911328" cy="5486400"/>
          </a:xfrm>
        </p:spPr>
        <p:txBody>
          <a:bodyPr/>
          <a:lstStyle/>
          <a:p>
            <a:pPr marL="234950" indent="-234950"/>
            <a:r>
              <a:rPr lang="en-US" sz="1800" b="1"/>
              <a:t>21</a:t>
            </a:r>
            <a:r>
              <a:rPr lang="en-US" sz="1200" b="1" baseline="30000"/>
              <a:t>st</a:t>
            </a:r>
            <a:r>
              <a:rPr lang="en-US" sz="1800" b="1"/>
              <a:t> Century ROAD to Housing Act: </a:t>
            </a:r>
            <a:r>
              <a:rPr lang="en-US" sz="1800"/>
              <a:t>The 21</a:t>
            </a:r>
            <a:r>
              <a:rPr lang="en-US" sz="1800" baseline="30000"/>
              <a:t>st</a:t>
            </a:r>
            <a:r>
              <a:rPr lang="en-US" sz="1800"/>
              <a:t> Century ROAD to Housing Act automatically became law on July 10. After the Senate passed the bill on June 22 and the House passed it on June 23, House Speaker Mike Johnson (R-LA) transmitted the bill to President Trump’s desk on June 29, triggering a 10-day review period. Because the President neither signed nor vetoed the bill during that period, the measure became law automatically. </a:t>
            </a:r>
          </a:p>
          <a:p>
            <a:pPr marL="234950" indent="-234950"/>
            <a:r>
              <a:rPr lang="en-US" sz="1800" b="1"/>
              <a:t>2026 Farm Bill: </a:t>
            </a:r>
            <a:r>
              <a:rPr lang="en-US" sz="1800"/>
              <a:t>Congress has not taken action on the Farm Bill since the Senate released its version of the legislation on June 23, 2026. Several programs authorized by the Farm Bill are set to expire on September 30, 2026. </a:t>
            </a:r>
          </a:p>
          <a:p>
            <a:pPr marL="234950" indent="-234950"/>
            <a:r>
              <a:rPr lang="en-US" sz="1800" b="1"/>
              <a:t>Surface Transportation: </a:t>
            </a:r>
            <a:r>
              <a:rPr lang="en-US" sz="1800"/>
              <a:t>House Transportation Chair Sam Graves (R-MO) said a floor vote on Surface Transportation Reauthorization will not come until after the August recess. Rep. Graves also indicated that an extension will “probably” be needed but any discussions of an extension will occur in September. The House Ways &amp; Means Committee, which has jurisdiction over revenue provisions like the Highway Trust Fund and electric vehicle user fees, has yet to release its portion of the bill. </a:t>
            </a:r>
            <a:endParaRPr lang="en-US" sz="1800">
              <a:ea typeface="Calibri"/>
              <a:cs typeface="Calibri"/>
            </a:endParaRPr>
          </a:p>
          <a:p>
            <a:pPr marL="234950" indent="-234950"/>
            <a:r>
              <a:rPr lang="en-US" sz="1800" b="1"/>
              <a:t>Water Infrastructure Reauthorization: </a:t>
            </a:r>
            <a:r>
              <a:rPr lang="en-US" sz="1800"/>
              <a:t>Last week, the House T&amp;I and the Senate EPW Committees unanimously advanced their respective WRDA bills. The House bill authorizes 131 new project feasibility studies and 10 new water resources infrastructure projects. Meanwhile, the Senate bill authorizes 61 project feasibility studies and 15 new water resources projects, as well as reauthorizes the Drinking Water State Revolving Fund (DWSRF) and Clean Water State Revolving Fund (CWSRF) programs.</a:t>
            </a:r>
          </a:p>
          <a:p>
            <a:pPr marL="234950" indent="-234950"/>
            <a:r>
              <a:rPr lang="en-US" sz="1800" b="1"/>
              <a:t>Secure Rural Schools (SRS) Reauthorization: </a:t>
            </a:r>
            <a:r>
              <a:rPr lang="en-US" sz="1800"/>
              <a:t>Congress reauthorized SRS through FY 2026 in the Secure Rural Schools Reauthorization Act of 2025, but the program is set to expire again on September 30, 2026 absent congressional action. </a:t>
            </a:r>
            <a:endParaRPr lang="en-US" b="1"/>
          </a:p>
        </p:txBody>
      </p:sp>
      <p:sp>
        <p:nvSpPr>
          <p:cNvPr id="8" name="Footer Placeholder 5">
            <a:extLst>
              <a:ext uri="{FF2B5EF4-FFF2-40B4-BE49-F238E27FC236}">
                <a16:creationId xmlns:a16="http://schemas.microsoft.com/office/drawing/2014/main" id="{9CF5A271-BABF-875A-5E2A-E11B39E96711}"/>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1894402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7BA32-A091-E0E1-9751-94C39AF16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CE98CD-B778-1532-0BFB-E9326D4D1EA2}"/>
              </a:ext>
            </a:extLst>
          </p:cNvPr>
          <p:cNvSpPr>
            <a:spLocks noGrp="1"/>
          </p:cNvSpPr>
          <p:nvPr>
            <p:ph type="title"/>
          </p:nvPr>
        </p:nvSpPr>
        <p:spPr/>
        <p:txBody>
          <a:bodyPr>
            <a:normAutofit/>
          </a:bodyPr>
          <a:lstStyle/>
          <a:p>
            <a:r>
              <a:rPr lang="en-US"/>
              <a:t>Priority Legislation / Reauthorizations: WRDA</a:t>
            </a:r>
          </a:p>
        </p:txBody>
      </p:sp>
      <p:sp>
        <p:nvSpPr>
          <p:cNvPr id="7" name="Content Placeholder 6">
            <a:extLst>
              <a:ext uri="{FF2B5EF4-FFF2-40B4-BE49-F238E27FC236}">
                <a16:creationId xmlns:a16="http://schemas.microsoft.com/office/drawing/2014/main" id="{2D925BEB-3A98-4BD7-ED1E-98DAB684C3C2}"/>
              </a:ext>
            </a:extLst>
          </p:cNvPr>
          <p:cNvSpPr>
            <a:spLocks noGrp="1"/>
          </p:cNvSpPr>
          <p:nvPr>
            <p:ph sz="quarter" idx="14"/>
          </p:nvPr>
        </p:nvSpPr>
        <p:spPr>
          <a:xfrm>
            <a:off x="453136" y="1135296"/>
            <a:ext cx="12911328" cy="5486400"/>
          </a:xfrm>
        </p:spPr>
        <p:txBody>
          <a:bodyPr/>
          <a:lstStyle/>
          <a:p>
            <a:pPr marL="234950" indent="-234950"/>
            <a:r>
              <a:rPr lang="en-US" sz="1800"/>
              <a:t>The Senate WRDA bill reauthorizes the Environment Protection Agency’s (EPA) Clean Water State Revolving Fund (CWSRF), Drinking Water State Revolving Fund (DWSRF), and water workforce programs, while the House WRDA bill is just focused on reauthorizing Army Corps of Engineers (Corps) projects.</a:t>
            </a:r>
          </a:p>
          <a:p>
            <a:r>
              <a:rPr lang="en-US" sz="1800" b="1"/>
              <a:t>The Senate WRDA bill includes the FIRE SMART Act</a:t>
            </a:r>
            <a:r>
              <a:rPr lang="en-US" sz="1800"/>
              <a:t>, which amends EPA’s Drinking Water State Revolving Fund (DWSRF) program to expand eligibility for water infrastructure projects with both drinking water </a:t>
            </a:r>
            <a:r>
              <a:rPr lang="en-US" sz="1800" i="1"/>
              <a:t>and</a:t>
            </a:r>
            <a:r>
              <a:rPr lang="en-US" sz="1800"/>
              <a:t> wildfire suppression benefits, and are in communities at high risk for wildfires with fewer than 50,000 residents. This legislation is intended to ensure that rural SRF applicants, including special districts serving rural areas, can optimize water infrastructure to ensure that emergency responders  can utilize it to quickly save lives and property during an active wildfire. FIRE SMART Act provisions are not included in the House WRDA bill.</a:t>
            </a:r>
          </a:p>
          <a:p>
            <a:pPr lvl="0"/>
            <a:r>
              <a:rPr lang="en-US" sz="1800"/>
              <a:t>The Senate WRDA bill also reauthorizes the CWSRF at $3.5 billion for each of the fiscal years 2027 through 2030. It also designates PFAS and lead service line replacement projects as eligible activities under the CWSRF.  The bill reauthorizes the following levels of funding for the DWSRF program between Fiscal Years 2027 – 2031: </a:t>
            </a:r>
          </a:p>
          <a:p>
            <a:pPr lvl="1"/>
            <a:r>
              <a:rPr lang="en-US" sz="1800"/>
              <a:t>FY 2027: $3.75 billion (</a:t>
            </a:r>
            <a:r>
              <a:rPr lang="en-US" sz="1800" i="1"/>
              <a:t>+50M from current base authorization levels</a:t>
            </a:r>
            <a:r>
              <a:rPr lang="en-US" sz="1800"/>
              <a:t>)</a:t>
            </a:r>
          </a:p>
          <a:p>
            <a:pPr lvl="1"/>
            <a:r>
              <a:rPr lang="en-US" sz="1800"/>
              <a:t>FY 2028: $4 billion (</a:t>
            </a:r>
            <a:r>
              <a:rPr lang="en-US" sz="1800" i="1"/>
              <a:t>+75M from current base authorization levels</a:t>
            </a:r>
            <a:r>
              <a:rPr lang="en-US" sz="1800"/>
              <a:t>)</a:t>
            </a:r>
          </a:p>
          <a:p>
            <a:pPr lvl="1"/>
            <a:r>
              <a:rPr lang="en-US" sz="1800"/>
              <a:t>FY 2029: $4.25 billion (</a:t>
            </a:r>
            <a:r>
              <a:rPr lang="en-US" sz="1800" i="1"/>
              <a:t>+1B from current base authorization levels</a:t>
            </a:r>
            <a:r>
              <a:rPr lang="en-US" sz="1800"/>
              <a:t>)</a:t>
            </a:r>
          </a:p>
          <a:p>
            <a:pPr lvl="1"/>
            <a:r>
              <a:rPr lang="en-US" sz="1800"/>
              <a:t>FY 2030: $4.5 billion (</a:t>
            </a:r>
            <a:r>
              <a:rPr lang="en-US" sz="1800" i="1"/>
              <a:t>+1.25B from current base authorization levels</a:t>
            </a:r>
            <a:r>
              <a:rPr lang="en-US" sz="1800"/>
              <a:t>)</a:t>
            </a:r>
          </a:p>
          <a:p>
            <a:pPr lvl="0"/>
            <a:r>
              <a:rPr lang="en-US" sz="1800"/>
              <a:t>While these funding levels authorized are significantly lower than the amount of funding authorized for CWSRF/DWSRF under the Bipartisan Infrastructure Law (BIL), they are also slightly higher than the current levels authorized for both programs </a:t>
            </a:r>
          </a:p>
          <a:p>
            <a:pPr marL="234950" indent="-234950"/>
            <a:endParaRPr lang="en-US" sz="1800"/>
          </a:p>
        </p:txBody>
      </p:sp>
      <p:sp>
        <p:nvSpPr>
          <p:cNvPr id="8" name="Footer Placeholder 5">
            <a:extLst>
              <a:ext uri="{FF2B5EF4-FFF2-40B4-BE49-F238E27FC236}">
                <a16:creationId xmlns:a16="http://schemas.microsoft.com/office/drawing/2014/main" id="{F8CA6DB2-C74F-391D-68B7-C355DFA84B9C}"/>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1880558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963ED-941F-A426-35D7-23E59EAC1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55294-0A94-D0CF-5836-B0870BD2EF73}"/>
              </a:ext>
            </a:extLst>
          </p:cNvPr>
          <p:cNvSpPr>
            <a:spLocks noGrp="1"/>
          </p:cNvSpPr>
          <p:nvPr>
            <p:ph type="title"/>
          </p:nvPr>
        </p:nvSpPr>
        <p:spPr/>
        <p:txBody>
          <a:bodyPr>
            <a:normAutofit/>
          </a:bodyPr>
          <a:lstStyle/>
          <a:p>
            <a:r>
              <a:rPr lang="en-US"/>
              <a:t>Priority Legislation / Reauthorizations: WRDA</a:t>
            </a:r>
          </a:p>
        </p:txBody>
      </p:sp>
      <p:sp>
        <p:nvSpPr>
          <p:cNvPr id="7" name="Content Placeholder 6">
            <a:extLst>
              <a:ext uri="{FF2B5EF4-FFF2-40B4-BE49-F238E27FC236}">
                <a16:creationId xmlns:a16="http://schemas.microsoft.com/office/drawing/2014/main" id="{8EC2FC10-CB98-9F2C-18D2-B635F3762FB7}"/>
              </a:ext>
            </a:extLst>
          </p:cNvPr>
          <p:cNvSpPr>
            <a:spLocks noGrp="1"/>
          </p:cNvSpPr>
          <p:nvPr>
            <p:ph sz="quarter" idx="14"/>
          </p:nvPr>
        </p:nvSpPr>
        <p:spPr>
          <a:xfrm>
            <a:off x="453136" y="1135296"/>
            <a:ext cx="12911328" cy="5486400"/>
          </a:xfrm>
        </p:spPr>
        <p:txBody>
          <a:bodyPr/>
          <a:lstStyle/>
          <a:p>
            <a:pPr lvl="0"/>
            <a:r>
              <a:rPr lang="en-US" sz="1800"/>
              <a:t>The Senate WRDA bill also includes the following key provisions:</a:t>
            </a:r>
          </a:p>
          <a:p>
            <a:pPr lvl="1"/>
            <a:r>
              <a:rPr lang="en-US" sz="1800" b="1"/>
              <a:t>EPA Innovative Water Infrastructure Workforce Development Program:</a:t>
            </a:r>
            <a:r>
              <a:rPr lang="en-US" sz="1800"/>
              <a:t> Reauthorized at $15 million annually from Fiscal Years 2027 – 2030. The bill also makes training related to cybersecurity in the water sector an eligible use of funds for the program, and directs EPA to add focus on assisting small and rural communities within the program. </a:t>
            </a:r>
          </a:p>
          <a:p>
            <a:pPr lvl="1"/>
            <a:r>
              <a:rPr lang="en-US" sz="1800" b="1"/>
              <a:t>EPA Reducing Lead in Drinking Water Program:</a:t>
            </a:r>
            <a:r>
              <a:rPr lang="en-US" sz="1800"/>
              <a:t> Reauthorized at $100 million annually from Fiscal Years 2027-2030. </a:t>
            </a:r>
          </a:p>
          <a:p>
            <a:pPr lvl="1"/>
            <a:r>
              <a:rPr lang="en-US" sz="1800" b="1"/>
              <a:t>EPA Midsize and Large Drinking Water System Infrastructure Resilience and Sustainability Program:</a:t>
            </a:r>
            <a:r>
              <a:rPr lang="en-US" sz="1800"/>
              <a:t> Reauthorized at $40 million annually from Fiscal Years 2027-2030. </a:t>
            </a:r>
          </a:p>
          <a:p>
            <a:pPr lvl="1"/>
            <a:r>
              <a:rPr lang="en-US" sz="1800" b="1"/>
              <a:t>Digital Infrastructure Technology Grant Program:</a:t>
            </a:r>
            <a:r>
              <a:rPr lang="en-US" sz="1800"/>
              <a:t> Establishes a new EPA grant program to assist publicly owned water systems and treatment works in a rural area or an area of a state that is experiencing critical water supply need to design, construct, or maintain digital infrastructure technology. The program is authorized at $15 million annually from Fiscal Years 2027-2030.</a:t>
            </a:r>
          </a:p>
          <a:p>
            <a:pPr lvl="1"/>
            <a:r>
              <a:rPr lang="en-US" sz="1800" b="1"/>
              <a:t>Point of use filtration system distribution pilot program: </a:t>
            </a:r>
            <a:r>
              <a:rPr lang="en-US" sz="1800"/>
              <a:t>Establishes a pilot program to award grants to purchase and distribute point-of-use filtration systems to lower potential contaminants in drinking water. The program is authorized at $10 million annually for Fiscal Years 2027 – 2030. </a:t>
            </a:r>
          </a:p>
          <a:p>
            <a:pPr lvl="1"/>
            <a:r>
              <a:rPr lang="en-US" sz="1800" b="1"/>
              <a:t>Water intelligence, security, and cyber threat protection:</a:t>
            </a:r>
            <a:r>
              <a:rPr lang="en-US" sz="1800"/>
              <a:t> Directs EPA to establish a program to encourage support and maintain the participation of community water systems and treatment works in the Water Information Sharing and Analysis Center. The program is authorized at $10 million annually for Fiscal Years 2027-2030.</a:t>
            </a:r>
          </a:p>
          <a:p>
            <a:pPr marL="234950" indent="-234950"/>
            <a:endParaRPr lang="en-US" sz="1800"/>
          </a:p>
        </p:txBody>
      </p:sp>
      <p:sp>
        <p:nvSpPr>
          <p:cNvPr id="8" name="Footer Placeholder 5">
            <a:extLst>
              <a:ext uri="{FF2B5EF4-FFF2-40B4-BE49-F238E27FC236}">
                <a16:creationId xmlns:a16="http://schemas.microsoft.com/office/drawing/2014/main" id="{9E982749-7786-30F4-1C07-C54408831585}"/>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1687570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A9768-96BF-791B-41C1-AC4557BBD486}"/>
              </a:ext>
            </a:extLst>
          </p:cNvPr>
          <p:cNvSpPr>
            <a:spLocks noGrp="1"/>
          </p:cNvSpPr>
          <p:nvPr>
            <p:ph type="title"/>
          </p:nvPr>
        </p:nvSpPr>
        <p:spPr/>
        <p:txBody>
          <a:bodyPr/>
          <a:lstStyle/>
          <a:p>
            <a:r>
              <a:rPr lang="en-US"/>
              <a:t>Federal Appropriations + Reconciliation 3.0 + Grants Update</a:t>
            </a:r>
          </a:p>
        </p:txBody>
      </p:sp>
      <p:sp>
        <p:nvSpPr>
          <p:cNvPr id="3" name="Footer Placeholder 2">
            <a:extLst>
              <a:ext uri="{FF2B5EF4-FFF2-40B4-BE49-F238E27FC236}">
                <a16:creationId xmlns:a16="http://schemas.microsoft.com/office/drawing/2014/main" id="{8AD7D195-0BEF-8543-238B-539B0B8300C4}"/>
              </a:ext>
            </a:extLst>
          </p:cNvPr>
          <p:cNvSpPr>
            <a:spLocks noGrp="1"/>
          </p:cNvSpPr>
          <p:nvPr>
            <p:ph type="ftr" sz="quarter" idx="10"/>
          </p:nvPr>
        </p:nvSpPr>
        <p:spPr/>
        <p:txBody>
          <a:bodyPr/>
          <a:lstStyle/>
          <a:p>
            <a:r>
              <a:rPr lang="en-US">
                <a:ea typeface="Calibri"/>
              </a:rPr>
              <a:t>NSDA Federal Update, July 2026 | Manatt, Phelps &amp; Phillips, LLP |</a:t>
            </a:r>
            <a:endParaRPr lang="en-US"/>
          </a:p>
        </p:txBody>
      </p:sp>
    </p:spTree>
    <p:extLst>
      <p:ext uri="{BB962C8B-B14F-4D97-AF65-F5344CB8AC3E}">
        <p14:creationId xmlns:p14="http://schemas.microsoft.com/office/powerpoint/2010/main" val="2837103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CD425-61C5-6E32-4833-CA2BA31D10B2}"/>
              </a:ext>
            </a:extLst>
          </p:cNvPr>
          <p:cNvSpPr>
            <a:spLocks noGrp="1"/>
          </p:cNvSpPr>
          <p:nvPr>
            <p:ph type="title"/>
          </p:nvPr>
        </p:nvSpPr>
        <p:spPr/>
        <p:txBody>
          <a:bodyPr/>
          <a:lstStyle/>
          <a:p>
            <a:r>
              <a:rPr lang="en-US"/>
              <a:t>FY27 Appropriations Update</a:t>
            </a:r>
          </a:p>
        </p:txBody>
      </p:sp>
      <p:sp>
        <p:nvSpPr>
          <p:cNvPr id="3" name="Content Placeholder 2">
            <a:extLst>
              <a:ext uri="{FF2B5EF4-FFF2-40B4-BE49-F238E27FC236}">
                <a16:creationId xmlns:a16="http://schemas.microsoft.com/office/drawing/2014/main" id="{78565E6A-6791-3544-A95C-FE49C8CA1011}"/>
              </a:ext>
            </a:extLst>
          </p:cNvPr>
          <p:cNvSpPr>
            <a:spLocks noGrp="1"/>
          </p:cNvSpPr>
          <p:nvPr>
            <p:ph sz="quarter" idx="14"/>
          </p:nvPr>
        </p:nvSpPr>
        <p:spPr/>
        <p:txBody>
          <a:bodyPr/>
          <a:lstStyle/>
          <a:p>
            <a:pPr marL="234950" indent="-234950"/>
            <a:r>
              <a:rPr lang="en-US"/>
              <a:t>The House Appropriations Committee has advanced all twelve FY27 appropriations bills and has passed National Security-State Department, Agriculture, and Military Construction-Veterans Affairs bills on the floor. </a:t>
            </a:r>
          </a:p>
          <a:p>
            <a:pPr marL="234950" indent="-234950"/>
            <a:r>
              <a:rPr lang="en-US"/>
              <a:t>With August recess and midterm elections approaching, the House passed stopgap CR measure in a 220-205 vote on July 21 to fund the government through December 4, 2026. The bill would temporarily extend current FY 2026 funding levels while lawmakers continue negotiating FY 2027 appropriations bills.</a:t>
            </a:r>
          </a:p>
          <a:p>
            <a:pPr marL="234950" indent="-234950">
              <a:buClr>
                <a:srgbClr val="004157"/>
              </a:buClr>
              <a:defRPr/>
            </a:pPr>
            <a:r>
              <a:rPr lang="en-US"/>
              <a:t>Senate Majority Leader John Thune (R-SD) has reportedly told appropriators that he wants to finalize a Senate version of the CR soon. Unlike the House measure, the Senate CR is expected to include most, but not all, of the White House’s requested anomalies. </a:t>
            </a:r>
          </a:p>
          <a:p>
            <a:pPr marL="0" indent="0">
              <a:buClr>
                <a:srgbClr val="004157"/>
              </a:buClr>
              <a:buNone/>
              <a:defRPr/>
            </a:pPr>
            <a:r>
              <a:rPr lang="en-US"/>
              <a:t> </a:t>
            </a:r>
          </a:p>
        </p:txBody>
      </p:sp>
      <p:sp>
        <p:nvSpPr>
          <p:cNvPr id="4" name="Footer Placeholder 5">
            <a:extLst>
              <a:ext uri="{FF2B5EF4-FFF2-40B4-BE49-F238E27FC236}">
                <a16:creationId xmlns:a16="http://schemas.microsoft.com/office/drawing/2014/main" id="{44FC07E8-0315-B12E-D12E-152998C32A2D}"/>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3719654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5F19E-A8A9-B422-31A6-568357AD1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C60B9A-FB82-DC12-CEBC-578E22BE19BF}"/>
              </a:ext>
            </a:extLst>
          </p:cNvPr>
          <p:cNvSpPr>
            <a:spLocks noGrp="1"/>
          </p:cNvSpPr>
          <p:nvPr>
            <p:ph type="title"/>
          </p:nvPr>
        </p:nvSpPr>
        <p:spPr/>
        <p:txBody>
          <a:bodyPr/>
          <a:lstStyle/>
          <a:p>
            <a:r>
              <a:rPr lang="en-US"/>
              <a:t>Reconciliation 3.0</a:t>
            </a:r>
          </a:p>
        </p:txBody>
      </p:sp>
      <p:sp>
        <p:nvSpPr>
          <p:cNvPr id="3" name="Content Placeholder 2">
            <a:extLst>
              <a:ext uri="{FF2B5EF4-FFF2-40B4-BE49-F238E27FC236}">
                <a16:creationId xmlns:a16="http://schemas.microsoft.com/office/drawing/2014/main" id="{DF90417F-27C7-460D-97FA-460DFE40D790}"/>
              </a:ext>
            </a:extLst>
          </p:cNvPr>
          <p:cNvSpPr>
            <a:spLocks noGrp="1"/>
          </p:cNvSpPr>
          <p:nvPr>
            <p:ph sz="quarter" idx="14"/>
          </p:nvPr>
        </p:nvSpPr>
        <p:spPr/>
        <p:txBody>
          <a:bodyPr/>
          <a:lstStyle/>
          <a:p>
            <a:pPr lvl="0"/>
            <a:r>
              <a:rPr lang="en-US" sz="2000"/>
              <a:t>The House passed Republicans the roughly $95 billion draft budget resolution in a 216-214 vote on July 22, launching the process for a third budget reconciliation package to be sent to President Trump. The draft budget resolution does not include any instructions for budgetary offsets, a decision that has already drawn criticism from fiscal conservatives and could complicate passage.</a:t>
            </a:r>
            <a:r>
              <a:rPr lang="en-US" sz="2000" b="1"/>
              <a:t> </a:t>
            </a:r>
            <a:endParaRPr lang="en-US" sz="2000"/>
          </a:p>
          <a:p>
            <a:pPr lvl="0"/>
            <a:r>
              <a:rPr lang="en-US" sz="2000"/>
              <a:t>The House’s resolution includes instructions for four House committees: </a:t>
            </a:r>
          </a:p>
          <a:p>
            <a:pPr lvl="1"/>
            <a:r>
              <a:rPr lang="en-US" sz="2000"/>
              <a:t>Armed Services: $60 billion in new spending;</a:t>
            </a:r>
          </a:p>
          <a:p>
            <a:pPr lvl="1"/>
            <a:r>
              <a:rPr lang="en-US" sz="2000"/>
              <a:t>Intelligence: $13 billion in new spending; </a:t>
            </a:r>
          </a:p>
          <a:p>
            <a:pPr lvl="1"/>
            <a:r>
              <a:rPr lang="en-US" sz="2000"/>
              <a:t>Agriculture: $12 billion for farm assistance; and </a:t>
            </a:r>
          </a:p>
          <a:p>
            <a:pPr lvl="1"/>
            <a:r>
              <a:rPr lang="en-US" sz="2000"/>
              <a:t>Administration: $10 billion to incorporate parts of the SAVE America Act, including election grants to states and other efforts aimed at promoting stricter voter-ID laws.  </a:t>
            </a:r>
          </a:p>
          <a:p>
            <a:r>
              <a:rPr lang="en-US" sz="2000"/>
              <a:t>Though the measure passed in the House, Senate Majority Leader John Thune (R-SD), as well as Sens. Ron Johnson (R-WI) and Bill Cassidy (R-LA), have expressed skepticism that the measure could advance in the Senate.</a:t>
            </a:r>
          </a:p>
        </p:txBody>
      </p:sp>
      <p:sp>
        <p:nvSpPr>
          <p:cNvPr id="4" name="Footer Placeholder 5">
            <a:extLst>
              <a:ext uri="{FF2B5EF4-FFF2-40B4-BE49-F238E27FC236}">
                <a16:creationId xmlns:a16="http://schemas.microsoft.com/office/drawing/2014/main" id="{BFFFEC37-57E6-1AF3-E86B-12C9FFA05905}"/>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1412971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CF530-F4BA-8CBE-36AD-ED641EAC8F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3AA294-FE79-2A55-277E-9BAD878C0557}"/>
              </a:ext>
            </a:extLst>
          </p:cNvPr>
          <p:cNvSpPr>
            <a:spLocks noGrp="1"/>
          </p:cNvSpPr>
          <p:nvPr>
            <p:ph type="title"/>
          </p:nvPr>
        </p:nvSpPr>
        <p:spPr/>
        <p:txBody>
          <a:bodyPr/>
          <a:lstStyle/>
          <a:p>
            <a:r>
              <a:rPr lang="en-US"/>
              <a:t>Federal Grants Outlook </a:t>
            </a:r>
          </a:p>
        </p:txBody>
      </p:sp>
      <p:graphicFrame>
        <p:nvGraphicFramePr>
          <p:cNvPr id="4" name="Content Placeholder 3">
            <a:extLst>
              <a:ext uri="{FF2B5EF4-FFF2-40B4-BE49-F238E27FC236}">
                <a16:creationId xmlns:a16="http://schemas.microsoft.com/office/drawing/2014/main" id="{A2590844-C69D-28BC-F8E8-73F442C74AB1}"/>
              </a:ext>
            </a:extLst>
          </p:cNvPr>
          <p:cNvGraphicFramePr>
            <a:graphicFrameLocks noGrp="1"/>
          </p:cNvGraphicFramePr>
          <p:nvPr>
            <p:ph sz="quarter" idx="14"/>
            <p:extLst>
              <p:ext uri="{D42A27DB-BD31-4B8C-83A1-F6EECF244321}">
                <p14:modId xmlns:p14="http://schemas.microsoft.com/office/powerpoint/2010/main" val="212585124"/>
              </p:ext>
            </p:extLst>
          </p:nvPr>
        </p:nvGraphicFramePr>
        <p:xfrm>
          <a:off x="452438" y="1182431"/>
          <a:ext cx="12912703" cy="4973320"/>
        </p:xfrm>
        <a:graphic>
          <a:graphicData uri="http://schemas.openxmlformats.org/drawingml/2006/table">
            <a:tbl>
              <a:tblPr firstRow="1" bandRow="1">
                <a:tableStyleId>{5C22544A-7EE6-4342-B048-85BDC9FD1C3A}</a:tableStyleId>
              </a:tblPr>
              <a:tblGrid>
                <a:gridCol w="2086097">
                  <a:extLst>
                    <a:ext uri="{9D8B030D-6E8A-4147-A177-3AD203B41FA5}">
                      <a16:colId xmlns:a16="http://schemas.microsoft.com/office/drawing/2014/main" val="2580261261"/>
                    </a:ext>
                  </a:extLst>
                </a:gridCol>
                <a:gridCol w="1693553">
                  <a:extLst>
                    <a:ext uri="{9D8B030D-6E8A-4147-A177-3AD203B41FA5}">
                      <a16:colId xmlns:a16="http://schemas.microsoft.com/office/drawing/2014/main" val="795676511"/>
                    </a:ext>
                  </a:extLst>
                </a:gridCol>
                <a:gridCol w="7110674">
                  <a:extLst>
                    <a:ext uri="{9D8B030D-6E8A-4147-A177-3AD203B41FA5}">
                      <a16:colId xmlns:a16="http://schemas.microsoft.com/office/drawing/2014/main" val="3089226799"/>
                    </a:ext>
                  </a:extLst>
                </a:gridCol>
                <a:gridCol w="2022379">
                  <a:extLst>
                    <a:ext uri="{9D8B030D-6E8A-4147-A177-3AD203B41FA5}">
                      <a16:colId xmlns:a16="http://schemas.microsoft.com/office/drawing/2014/main" val="1953833081"/>
                    </a:ext>
                  </a:extLst>
                </a:gridCol>
              </a:tblGrid>
              <a:tr h="370840">
                <a:tc>
                  <a:txBody>
                    <a:bodyPr/>
                    <a:lstStyle/>
                    <a:p>
                      <a:pPr lvl="0">
                        <a:buNone/>
                      </a:pPr>
                      <a:r>
                        <a:rPr lang="en-US" sz="1600" b="1">
                          <a:solidFill>
                            <a:schemeClr val="bg1"/>
                          </a:solidFill>
                        </a:rPr>
                        <a:t>Agency</a:t>
                      </a:r>
                    </a:p>
                  </a:txBody>
                  <a:tcPr/>
                </a:tc>
                <a:tc>
                  <a:txBody>
                    <a:bodyPr/>
                    <a:lstStyle/>
                    <a:p>
                      <a:r>
                        <a:rPr lang="en-US" sz="1600" b="1">
                          <a:solidFill>
                            <a:schemeClr val="bg1"/>
                          </a:solidFill>
                        </a:rPr>
                        <a:t>Program</a:t>
                      </a:r>
                    </a:p>
                  </a:txBody>
                  <a:tcPr/>
                </a:tc>
                <a:tc>
                  <a:txBody>
                    <a:bodyPr/>
                    <a:lstStyle/>
                    <a:p>
                      <a:r>
                        <a:rPr lang="en-US" sz="1600" b="1">
                          <a:solidFill>
                            <a:schemeClr val="bg1"/>
                          </a:solidFill>
                        </a:rPr>
                        <a:t>Description</a:t>
                      </a:r>
                    </a:p>
                  </a:txBody>
                  <a:tcPr/>
                </a:tc>
                <a:tc>
                  <a:txBody>
                    <a:bodyPr/>
                    <a:lstStyle/>
                    <a:p>
                      <a:r>
                        <a:rPr lang="en-US" sz="1600" b="1">
                          <a:solidFill>
                            <a:schemeClr val="bg1"/>
                          </a:solidFill>
                        </a:rPr>
                        <a:t>Deadline</a:t>
                      </a:r>
                    </a:p>
                  </a:txBody>
                  <a:tcPr/>
                </a:tc>
                <a:extLst>
                  <a:ext uri="{0D108BD9-81ED-4DB2-BD59-A6C34878D82A}">
                    <a16:rowId xmlns:a16="http://schemas.microsoft.com/office/drawing/2014/main" val="3558137300"/>
                  </a:ext>
                </a:extLst>
              </a:tr>
              <a:tr h="370838">
                <a:tc>
                  <a:txBody>
                    <a:bodyPr/>
                    <a:lstStyle/>
                    <a:p>
                      <a:pPr lvl="0">
                        <a:buNone/>
                      </a:pPr>
                      <a:r>
                        <a:rPr lang="en-US" sz="1600"/>
                        <a:t>Department of Housing and Urban Development (HUD)</a:t>
                      </a:r>
                    </a:p>
                  </a:txBody>
                  <a:tcPr/>
                </a:tc>
                <a:tc>
                  <a:txBody>
                    <a:bodyPr/>
                    <a:lstStyle/>
                    <a:p>
                      <a:pPr lvl="0">
                        <a:buNone/>
                      </a:pPr>
                      <a:r>
                        <a:rPr lang="en-US" sz="1600"/>
                        <a:t>PRO Housing</a:t>
                      </a:r>
                    </a:p>
                  </a:txBody>
                  <a:tcPr/>
                </a:tc>
                <a:tc>
                  <a:txBody>
                    <a:bodyPr/>
                    <a:lstStyle/>
                    <a:p>
                      <a:pPr lvl="0">
                        <a:buNone/>
                      </a:pPr>
                      <a:r>
                        <a:rPr lang="en-US" sz="1600" b="0" i="0" u="none" strike="noStrike" noProof="0">
                          <a:latin typeface="Calibri"/>
                          <a:ea typeface="Calibri"/>
                          <a:cs typeface="Calibri"/>
                        </a:rPr>
                        <a:t>Rewards communities that have taken steps to remove regulatory barriers to building and preserving homes by providing funding to further expand affordable housing, particularly homeownership opportunities and housing located in Opportunity Zones and rural communities.</a:t>
                      </a:r>
                      <a:endParaRPr lang="en-US"/>
                    </a:p>
                  </a:txBody>
                  <a:tcPr/>
                </a:tc>
                <a:tc>
                  <a:txBody>
                    <a:bodyPr/>
                    <a:lstStyle/>
                    <a:p>
                      <a:pPr lvl="0">
                        <a:buNone/>
                      </a:pPr>
                      <a:r>
                        <a:rPr lang="en-US" sz="1600"/>
                        <a:t>8/3/2026</a:t>
                      </a:r>
                    </a:p>
                  </a:txBody>
                  <a:tcPr/>
                </a:tc>
                <a:extLst>
                  <a:ext uri="{0D108BD9-81ED-4DB2-BD59-A6C34878D82A}">
                    <a16:rowId xmlns:a16="http://schemas.microsoft.com/office/drawing/2014/main" val="2010490049"/>
                  </a:ext>
                </a:extLst>
              </a:tr>
              <a:tr h="370838">
                <a:tc>
                  <a:txBody>
                    <a:bodyPr/>
                    <a:lstStyle/>
                    <a:p>
                      <a:pPr lvl="0">
                        <a:buNone/>
                      </a:pPr>
                      <a:r>
                        <a:rPr lang="en-US" sz="1600"/>
                        <a:t>Environmental Protection Agency</a:t>
                      </a:r>
                    </a:p>
                  </a:txBody>
                  <a:tcPr/>
                </a:tc>
                <a:tc>
                  <a:txBody>
                    <a:bodyPr/>
                    <a:lstStyle/>
                    <a:p>
                      <a:pPr lvl="0">
                        <a:buNone/>
                      </a:pPr>
                      <a:r>
                        <a:rPr lang="en-US" sz="1600"/>
                        <a:t>Technical Assistance and Training</a:t>
                      </a:r>
                    </a:p>
                  </a:txBody>
                  <a:tcPr/>
                </a:tc>
                <a:tc>
                  <a:txBody>
                    <a:bodyPr/>
                    <a:lstStyle/>
                    <a:p>
                      <a:pPr lvl="0">
                        <a:buNone/>
                      </a:pPr>
                      <a:r>
                        <a:rPr lang="en-US" sz="1600"/>
                        <a:t>Supports small, rural, and Tribal communities’ efforts to identify water challenges, develop plans, build technical, financial, and managerial capacity, comply with CWA requirements, and access water infrastructure funding.</a:t>
                      </a:r>
                    </a:p>
                  </a:txBody>
                  <a:tcPr/>
                </a:tc>
                <a:tc>
                  <a:txBody>
                    <a:bodyPr/>
                    <a:lstStyle/>
                    <a:p>
                      <a:pPr lvl="0">
                        <a:buNone/>
                      </a:pPr>
                      <a:r>
                        <a:rPr lang="en-US" sz="1600"/>
                        <a:t>8/14/2026</a:t>
                      </a:r>
                    </a:p>
                  </a:txBody>
                  <a:tcPr/>
                </a:tc>
                <a:extLst>
                  <a:ext uri="{0D108BD9-81ED-4DB2-BD59-A6C34878D82A}">
                    <a16:rowId xmlns:a16="http://schemas.microsoft.com/office/drawing/2014/main" val="1514198979"/>
                  </a:ext>
                </a:extLst>
              </a:tr>
              <a:tr h="370838">
                <a:tc>
                  <a:txBody>
                    <a:bodyPr/>
                    <a:lstStyle/>
                    <a:p>
                      <a:pPr lvl="0">
                        <a:buNone/>
                      </a:pPr>
                      <a:r>
                        <a:rPr lang="en-US" sz="1600"/>
                        <a:t>Federal Emergency Management Agency (FEMA)</a:t>
                      </a:r>
                    </a:p>
                  </a:txBody>
                  <a:tcPr/>
                </a:tc>
                <a:tc>
                  <a:txBody>
                    <a:bodyPr/>
                    <a:lstStyle/>
                    <a:p>
                      <a:pPr lvl="0">
                        <a:buNone/>
                      </a:pPr>
                      <a:r>
                        <a:rPr lang="en-US" sz="1600"/>
                        <a:t>Cooperating Technical Partners Program </a:t>
                      </a:r>
                    </a:p>
                  </a:txBody>
                  <a:tcPr/>
                </a:tc>
                <a:tc>
                  <a:txBody>
                    <a:bodyPr/>
                    <a:lstStyle/>
                    <a:p>
                      <a:pPr lvl="0">
                        <a:buNone/>
                      </a:pPr>
                      <a:r>
                        <a:rPr lang="en-US" sz="1600" kern="1200">
                          <a:solidFill>
                            <a:schemeClr val="dk1"/>
                          </a:solidFill>
                          <a:effectLst/>
                          <a:latin typeface="+mn-lt"/>
                          <a:ea typeface="+mn-ea"/>
                          <a:cs typeface="+mn-cs"/>
                        </a:rPr>
                        <a:t>Develops flood hazard data and maps for communities to increase public awareness of flood risk and potential actions to reduce that risk.</a:t>
                      </a:r>
                      <a:endParaRPr lang="en-US" sz="1600"/>
                    </a:p>
                  </a:txBody>
                  <a:tcPr/>
                </a:tc>
                <a:tc>
                  <a:txBody>
                    <a:bodyPr/>
                    <a:lstStyle/>
                    <a:p>
                      <a:pPr lvl="0">
                        <a:buNone/>
                      </a:pPr>
                      <a:r>
                        <a:rPr lang="en-US" sz="1600"/>
                        <a:t>8/17/2026</a:t>
                      </a:r>
                    </a:p>
                  </a:txBody>
                  <a:tcPr/>
                </a:tc>
                <a:extLst>
                  <a:ext uri="{0D108BD9-81ED-4DB2-BD59-A6C34878D82A}">
                    <a16:rowId xmlns:a16="http://schemas.microsoft.com/office/drawing/2014/main" val="4240656533"/>
                  </a:ext>
                </a:extLst>
              </a:tr>
              <a:tr h="370838">
                <a:tc>
                  <a:txBody>
                    <a:bodyPr/>
                    <a:lstStyle/>
                    <a:p>
                      <a:pPr lvl="0">
                        <a:buNone/>
                      </a:pPr>
                      <a:r>
                        <a:rPr lang="en-US" sz="1600"/>
                        <a:t>Community Oriented Policing Services</a:t>
                      </a:r>
                    </a:p>
                  </a:txBody>
                  <a:tcPr/>
                </a:tc>
                <a:tc>
                  <a:txBody>
                    <a:bodyPr/>
                    <a:lstStyle/>
                    <a:p>
                      <a:pPr lvl="0">
                        <a:buNone/>
                      </a:pPr>
                      <a:r>
                        <a:rPr lang="en-US" sz="1600"/>
                        <a:t>COPS Law Enforcement Products and Resources</a:t>
                      </a:r>
                    </a:p>
                  </a:txBody>
                  <a:tcPr/>
                </a:tc>
                <a:tc>
                  <a:txBody>
                    <a:bodyPr/>
                    <a:lstStyle/>
                    <a:p>
                      <a:pPr lvl="0">
                        <a:buNone/>
                      </a:pPr>
                      <a:r>
                        <a:rPr lang="en-US" sz="1600" kern="1200">
                          <a:solidFill>
                            <a:schemeClr val="dk1"/>
                          </a:solidFill>
                          <a:effectLst/>
                          <a:latin typeface="+mn-lt"/>
                          <a:ea typeface="+mn-ea"/>
                          <a:cs typeface="+mn-cs"/>
                        </a:rPr>
                        <a:t>Seeks to enhance community policing development through this NOFO in the following two funding categories: Category 1: FY26 Community Policing Development – Law Enforcement Products and Resources and Category 2: FY26 Community Policing Development – COPS Training Portal. </a:t>
                      </a:r>
                      <a:endParaRPr lang="en-US" sz="1600"/>
                    </a:p>
                  </a:txBody>
                  <a:tcPr/>
                </a:tc>
                <a:tc>
                  <a:txBody>
                    <a:bodyPr/>
                    <a:lstStyle/>
                    <a:p>
                      <a:pPr lvl="0">
                        <a:buNone/>
                      </a:pPr>
                      <a:r>
                        <a:rPr lang="en-US" sz="1600"/>
                        <a:t>8/24/2026</a:t>
                      </a:r>
                    </a:p>
                  </a:txBody>
                  <a:tcPr/>
                </a:tc>
                <a:extLst>
                  <a:ext uri="{0D108BD9-81ED-4DB2-BD59-A6C34878D82A}">
                    <a16:rowId xmlns:a16="http://schemas.microsoft.com/office/drawing/2014/main" val="2031734951"/>
                  </a:ext>
                </a:extLst>
              </a:tr>
              <a:tr h="370838">
                <a:tc>
                  <a:txBody>
                    <a:bodyPr/>
                    <a:lstStyle/>
                    <a:p>
                      <a:pPr lvl="0">
                        <a:buNone/>
                      </a:pPr>
                      <a:r>
                        <a:rPr lang="en-US" sz="1600"/>
                        <a:t>Department of Housing and Urban Development (HUD)</a:t>
                      </a:r>
                    </a:p>
                  </a:txBody>
                  <a:tcPr/>
                </a:tc>
                <a:tc>
                  <a:txBody>
                    <a:bodyPr/>
                    <a:lstStyle/>
                    <a:p>
                      <a:pPr lvl="0">
                        <a:buNone/>
                      </a:pPr>
                      <a:r>
                        <a:rPr lang="en-US" sz="1600"/>
                        <a:t>Continuum of Care</a:t>
                      </a:r>
                    </a:p>
                  </a:txBody>
                  <a:tcPr/>
                </a:tc>
                <a:tc>
                  <a:txBody>
                    <a:bodyPr/>
                    <a:lstStyle/>
                    <a:p>
                      <a:pPr lvl="0">
                        <a:buNone/>
                      </a:pPr>
                      <a:r>
                        <a:rPr lang="en-US" sz="1600" b="0" i="0" u="none" strike="noStrike" noProof="0"/>
                        <a:t>Promotes a community-wide commitment to ending homelessness by providing funding to rapidly rehouse individuals and families experiencing homelessness—including those ﬂeeing domestic violence—and to minimize trauma and dislocation.</a:t>
                      </a:r>
                      <a:endParaRPr lang="en-US"/>
                    </a:p>
                  </a:txBody>
                  <a:tcPr/>
                </a:tc>
                <a:tc>
                  <a:txBody>
                    <a:bodyPr/>
                    <a:lstStyle/>
                    <a:p>
                      <a:pPr lvl="0">
                        <a:buNone/>
                      </a:pPr>
                      <a:r>
                        <a:rPr lang="en-US" sz="1600"/>
                        <a:t>8/26/2026</a:t>
                      </a:r>
                    </a:p>
                  </a:txBody>
                  <a:tcPr/>
                </a:tc>
                <a:extLst>
                  <a:ext uri="{0D108BD9-81ED-4DB2-BD59-A6C34878D82A}">
                    <a16:rowId xmlns:a16="http://schemas.microsoft.com/office/drawing/2014/main" val="2548860041"/>
                  </a:ext>
                </a:extLst>
              </a:tr>
            </a:tbl>
          </a:graphicData>
        </a:graphic>
      </p:graphicFrame>
      <p:sp>
        <p:nvSpPr>
          <p:cNvPr id="5" name="Footer Placeholder 4">
            <a:extLst>
              <a:ext uri="{FF2B5EF4-FFF2-40B4-BE49-F238E27FC236}">
                <a16:creationId xmlns:a16="http://schemas.microsoft.com/office/drawing/2014/main" id="{19C51851-C8C8-DC88-1623-97692F1477E0}"/>
              </a:ext>
            </a:extLst>
          </p:cNvPr>
          <p:cNvSpPr>
            <a:spLocks noGrp="1"/>
          </p:cNvSpPr>
          <p:nvPr>
            <p:ph type="ftr" sz="quarter" idx="10"/>
          </p:nvPr>
        </p:nvSpPr>
        <p:spPr/>
        <p:txBody>
          <a:bodyPr/>
          <a:lstStyle/>
          <a:p>
            <a:r>
              <a:rPr lang="en-US">
                <a:ea typeface="Calibri"/>
              </a:rPr>
              <a:t>NSDA Federal Update, July 2026 | Manatt, Phelps &amp; Phillips, LLP |</a:t>
            </a:r>
            <a:endParaRPr lang="en-US"/>
          </a:p>
        </p:txBody>
      </p:sp>
    </p:spTree>
    <p:extLst>
      <p:ext uri="{BB962C8B-B14F-4D97-AF65-F5344CB8AC3E}">
        <p14:creationId xmlns:p14="http://schemas.microsoft.com/office/powerpoint/2010/main" val="928709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51098-CB1B-6049-5151-8A33A6A72DF1}"/>
              </a:ext>
            </a:extLst>
          </p:cNvPr>
          <p:cNvSpPr>
            <a:spLocks noGrp="1"/>
          </p:cNvSpPr>
          <p:nvPr>
            <p:ph type="title"/>
          </p:nvPr>
        </p:nvSpPr>
        <p:spPr/>
        <p:txBody>
          <a:bodyPr/>
          <a:lstStyle/>
          <a:p>
            <a:r>
              <a:rPr lang="en-US"/>
              <a:t>Key Issues to Watch</a:t>
            </a:r>
          </a:p>
        </p:txBody>
      </p:sp>
      <p:sp>
        <p:nvSpPr>
          <p:cNvPr id="3" name="Footer Placeholder 2">
            <a:extLst>
              <a:ext uri="{FF2B5EF4-FFF2-40B4-BE49-F238E27FC236}">
                <a16:creationId xmlns:a16="http://schemas.microsoft.com/office/drawing/2014/main" id="{A5773615-AC91-2684-578D-BE6659BD8852}"/>
              </a:ext>
            </a:extLst>
          </p:cNvPr>
          <p:cNvSpPr>
            <a:spLocks noGrp="1"/>
          </p:cNvSpPr>
          <p:nvPr>
            <p:ph type="ftr" sz="quarter" idx="10"/>
          </p:nvPr>
        </p:nvSpPr>
        <p:spPr/>
        <p:txBody>
          <a:bodyPr/>
          <a:lstStyle/>
          <a:p>
            <a:r>
              <a:rPr lang="en-US" altLang="en-US"/>
              <a:t>NSDA Federal Update, July 2026| Manatt, Phelps &amp; Phillips, LLP</a:t>
            </a:r>
          </a:p>
        </p:txBody>
      </p:sp>
    </p:spTree>
    <p:extLst>
      <p:ext uri="{BB962C8B-B14F-4D97-AF65-F5344CB8AC3E}">
        <p14:creationId xmlns:p14="http://schemas.microsoft.com/office/powerpoint/2010/main" val="840814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AB7BA-BBA1-1170-A663-47C43BC64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EEF444-8326-9E5F-1F5D-9A3364CF5A4D}"/>
              </a:ext>
            </a:extLst>
          </p:cNvPr>
          <p:cNvSpPr>
            <a:spLocks noGrp="1"/>
          </p:cNvSpPr>
          <p:nvPr>
            <p:ph type="title"/>
          </p:nvPr>
        </p:nvSpPr>
        <p:spPr>
          <a:xfrm>
            <a:off x="453135" y="235755"/>
            <a:ext cx="12366049" cy="595291"/>
          </a:xfrm>
        </p:spPr>
        <p:txBody>
          <a:bodyPr wrap="square" anchor="ctr">
            <a:normAutofit/>
          </a:bodyPr>
          <a:lstStyle/>
          <a:p>
            <a:r>
              <a:rPr lang="en-US"/>
              <a:t>Fire Apparatuses</a:t>
            </a:r>
          </a:p>
        </p:txBody>
      </p:sp>
      <p:sp>
        <p:nvSpPr>
          <p:cNvPr id="3" name="Content Placeholder 2">
            <a:extLst>
              <a:ext uri="{FF2B5EF4-FFF2-40B4-BE49-F238E27FC236}">
                <a16:creationId xmlns:a16="http://schemas.microsoft.com/office/drawing/2014/main" id="{629D1A1F-797D-9695-5231-1190582ED01D}"/>
              </a:ext>
            </a:extLst>
          </p:cNvPr>
          <p:cNvSpPr>
            <a:spLocks noGrp="1"/>
          </p:cNvSpPr>
          <p:nvPr>
            <p:ph sz="quarter" idx="14"/>
          </p:nvPr>
        </p:nvSpPr>
        <p:spPr>
          <a:xfrm>
            <a:off x="453136" y="1371600"/>
            <a:ext cx="12911328" cy="5486400"/>
          </a:xfrm>
        </p:spPr>
        <p:txBody>
          <a:bodyPr wrap="square" anchor="t">
            <a:normAutofit/>
          </a:bodyPr>
          <a:lstStyle/>
          <a:p>
            <a:r>
              <a:rPr lang="en-US" dirty="0"/>
              <a:t>Senators Jim Banks (R-IN) and Elizabeth Warren (D-MA) have introduced a </a:t>
            </a:r>
            <a:r>
              <a:rPr lang="en-US" u="sng" dirty="0">
                <a:hlinkClick r:id="rId2" tooltip="https://www.warren.senate.gov/wp-content/uploads/2026/07/Fire-Trucks-FTC-Investigation-Resolution-7.14.pdf"/>
              </a:rPr>
              <a:t>bipartisan resolution</a:t>
            </a:r>
            <a:r>
              <a:rPr lang="en-US" dirty="0"/>
              <a:t> calling for the Federal Trade Commission (FTC) to investigate possible anticompetitive practices in the fire apparatus manufacturing industry.</a:t>
            </a:r>
          </a:p>
          <a:p>
            <a:r>
              <a:rPr lang="en-US" dirty="0"/>
              <a:t>If the </a:t>
            </a:r>
            <a:r>
              <a:rPr lang="en-US" u="sng" dirty="0">
                <a:hlinkClick r:id="rId2" tooltip="https://www.warren.senate.gov/wp-content/uploads/2026/07/Fire-Trucks-FTC-Investigation-Resolution-7.14.pdf"/>
              </a:rPr>
              <a:t>resolution</a:t>
            </a:r>
            <a:r>
              <a:rPr lang="en-US" dirty="0"/>
              <a:t> is adopted, it directs the FTC to investigate and report to the Committee on the Judiciary of the Senate and the Committee on the Judiciary of the House of Representatives:</a:t>
            </a:r>
          </a:p>
          <a:p>
            <a:pPr lvl="1"/>
            <a:r>
              <a:rPr lang="en-US" dirty="0"/>
              <a:t>the extent of anticompetitive practices and violations of anti trust laws.</a:t>
            </a:r>
          </a:p>
          <a:p>
            <a:pPr lvl="1"/>
            <a:r>
              <a:rPr lang="en-US" dirty="0"/>
              <a:t>the effects of anticompetitive practices and violations of the antitrust laws.</a:t>
            </a:r>
          </a:p>
          <a:p>
            <a:pPr lvl="1"/>
            <a:r>
              <a:rPr lang="en-US" dirty="0"/>
              <a:t>recommendations for legislation or other remedial actions, as appropriate.</a:t>
            </a:r>
          </a:p>
          <a:p>
            <a:pPr lvl="1"/>
            <a:r>
              <a:rPr lang="en-US" dirty="0"/>
              <a:t>If the resolution passes, the FTC is directed to accomplish this within a year.</a:t>
            </a:r>
          </a:p>
        </p:txBody>
      </p:sp>
      <p:sp>
        <p:nvSpPr>
          <p:cNvPr id="5" name="Footer Placeholder 4">
            <a:extLst>
              <a:ext uri="{FF2B5EF4-FFF2-40B4-BE49-F238E27FC236}">
                <a16:creationId xmlns:a16="http://schemas.microsoft.com/office/drawing/2014/main" id="{DA34705B-31F9-39EE-7FE3-5AD47A258716}"/>
              </a:ext>
            </a:extLst>
          </p:cNvPr>
          <p:cNvSpPr>
            <a:spLocks noGrp="1"/>
          </p:cNvSpPr>
          <p:nvPr>
            <p:ph type="ftr" sz="quarter" idx="10"/>
          </p:nvPr>
        </p:nvSpPr>
        <p:spPr>
          <a:xfrm>
            <a:off x="453136" y="7274718"/>
            <a:ext cx="11561064" cy="228600"/>
          </a:xfrm>
        </p:spPr>
        <p:txBody>
          <a:bodyPr wrap="square" anchor="ctr">
            <a:normAutofit/>
          </a:bodyPr>
          <a:lstStyle/>
          <a:p>
            <a:r>
              <a:rPr lang="en-US"/>
              <a:t>NSDA Federal Update, July 2026 | Manatt, Phelps &amp; Phillips, LLP |</a:t>
            </a:r>
          </a:p>
        </p:txBody>
      </p:sp>
    </p:spTree>
    <p:extLst>
      <p:ext uri="{BB962C8B-B14F-4D97-AF65-F5344CB8AC3E}">
        <p14:creationId xmlns:p14="http://schemas.microsoft.com/office/powerpoint/2010/main" val="23982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1C045-9679-6AF7-8A84-D3EF00573D2F}"/>
              </a:ext>
            </a:extLst>
          </p:cNvPr>
          <p:cNvSpPr>
            <a:spLocks noGrp="1"/>
          </p:cNvSpPr>
          <p:nvPr>
            <p:ph type="title"/>
          </p:nvPr>
        </p:nvSpPr>
        <p:spPr>
          <a:xfrm>
            <a:off x="453135" y="235755"/>
            <a:ext cx="12366049" cy="595291"/>
          </a:xfrm>
        </p:spPr>
        <p:txBody>
          <a:bodyPr wrap="square" anchor="ctr">
            <a:normAutofit/>
          </a:bodyPr>
          <a:lstStyle/>
          <a:p>
            <a:r>
              <a:rPr lang="en-US"/>
              <a:t>Agenda</a:t>
            </a:r>
          </a:p>
        </p:txBody>
      </p:sp>
      <p:graphicFrame>
        <p:nvGraphicFramePr>
          <p:cNvPr id="6" name="Table 5">
            <a:extLst>
              <a:ext uri="{FF2B5EF4-FFF2-40B4-BE49-F238E27FC236}">
                <a16:creationId xmlns:a16="http://schemas.microsoft.com/office/drawing/2014/main" id="{027D8781-BE2A-C114-B6E1-4BBFE5F4C907}"/>
              </a:ext>
            </a:extLst>
          </p:cNvPr>
          <p:cNvGraphicFramePr>
            <a:graphicFrameLocks noGrp="1"/>
          </p:cNvGraphicFramePr>
          <p:nvPr>
            <p:extLst>
              <p:ext uri="{D42A27DB-BD31-4B8C-83A1-F6EECF244321}">
                <p14:modId xmlns:p14="http://schemas.microsoft.com/office/powerpoint/2010/main" val="2435479239"/>
              </p:ext>
              <p:ext uri="{E7BDC344-281C-4309-B0C6-D0EE65EED2A8}">
                <p202:designPr xmlns:p202="http://schemas.microsoft.com/office/powerpoint/2020/02/main">
                  <p202:designTagLst>
                    <p202:designTag name="ARCH:1:CLS" val="StackedSequentialRowTable"/>
                  </p202:designTagLst>
                </p202:designPr>
              </p:ext>
            </p:extLst>
          </p:nvPr>
        </p:nvGraphicFramePr>
        <p:xfrm>
          <a:off x="3636337" y="1621464"/>
          <a:ext cx="6762306" cy="3493008"/>
        </p:xfrm>
        <a:graphic>
          <a:graphicData uri="http://schemas.openxmlformats.org/drawingml/2006/table">
            <a:tbl>
              <a:tblPr bandRow="1">
                <a:noFill/>
                <a:tableStyleId>{5C22544A-7EE6-4342-B048-85BDC9FD1C3A}</a:tableStyleId>
              </a:tblPr>
              <a:tblGrid>
                <a:gridCol w="1287715">
                  <a:extLst>
                    <a:ext uri="{9D8B030D-6E8A-4147-A177-3AD203B41FA5}">
                      <a16:colId xmlns:a16="http://schemas.microsoft.com/office/drawing/2014/main" val="1869610179"/>
                    </a:ext>
                  </a:extLst>
                </a:gridCol>
                <a:gridCol w="5474591">
                  <a:extLst>
                    <a:ext uri="{9D8B030D-6E8A-4147-A177-3AD203B41FA5}">
                      <a16:colId xmlns:a16="http://schemas.microsoft.com/office/drawing/2014/main" val="2865078070"/>
                    </a:ext>
                  </a:extLst>
                </a:gridCol>
              </a:tblGrid>
              <a:tr h="823532">
                <a:tc>
                  <a:txBody>
                    <a:bodyPr/>
                    <a:lstStyle/>
                    <a:p>
                      <a:pPr>
                        <a:buNone/>
                      </a:pPr>
                      <a:r>
                        <a:rPr lang="en-US" sz="3300" b="1" cap="none" spc="0">
                          <a:solidFill>
                            <a:schemeClr val="accent1"/>
                          </a:solidFill>
                        </a:rPr>
                        <a:t>01</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tc>
                  <a:txBody>
                    <a:bodyPr/>
                    <a:lstStyle/>
                    <a:p>
                      <a:pPr algn="l">
                        <a:buNone/>
                      </a:pPr>
                      <a:r>
                        <a:rPr lang="en-US" sz="2100" b="0" cap="none" spc="0">
                          <a:solidFill>
                            <a:schemeClr val="tx1"/>
                          </a:solidFill>
                        </a:rPr>
                        <a:t>SDFAA of 2026 Updates</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lnB>
                    <a:noFill/>
                  </a:tcPr>
                </a:tc>
                <a:extLst>
                  <a:ext uri="{0D108BD9-81ED-4DB2-BD59-A6C34878D82A}">
                    <a16:rowId xmlns:a16="http://schemas.microsoft.com/office/drawing/2014/main" val="3112932922"/>
                  </a:ext>
                </a:extLst>
              </a:tr>
              <a:tr h="823532">
                <a:tc>
                  <a:txBody>
                    <a:bodyPr/>
                    <a:lstStyle/>
                    <a:p>
                      <a:pPr>
                        <a:buNone/>
                      </a:pPr>
                      <a:r>
                        <a:rPr lang="en-US" sz="3300" b="1" cap="none" spc="0">
                          <a:solidFill>
                            <a:schemeClr val="accent1"/>
                          </a:solidFill>
                        </a:rPr>
                        <a:t>02</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1256111" rtl="0" eaLnBrk="1" fontAlgn="auto" latinLnBrk="0" hangingPunct="1">
                        <a:lnSpc>
                          <a:spcPct val="100000"/>
                        </a:lnSpc>
                        <a:spcBef>
                          <a:spcPts val="0"/>
                        </a:spcBef>
                        <a:spcAft>
                          <a:spcPts val="0"/>
                        </a:spcAft>
                        <a:buClrTx/>
                        <a:buSzTx/>
                        <a:buFontTx/>
                        <a:buNone/>
                        <a:tabLst/>
                        <a:defRPr/>
                      </a:pPr>
                      <a:r>
                        <a:rPr lang="en-US" sz="2100" b="0" cap="none" spc="0">
                          <a:solidFill>
                            <a:schemeClr val="tx1"/>
                          </a:solidFill>
                        </a:rPr>
                        <a:t>FY27 Appropriations + Reconciliation 3.0 + Grants Update</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5000138"/>
                  </a:ext>
                </a:extLst>
              </a:tr>
              <a:tr h="823532">
                <a:tc>
                  <a:txBody>
                    <a:bodyPr/>
                    <a:lstStyle/>
                    <a:p>
                      <a:pPr>
                        <a:buNone/>
                      </a:pPr>
                      <a:r>
                        <a:rPr lang="en-US" sz="3300" b="1" cap="none" spc="0">
                          <a:solidFill>
                            <a:schemeClr val="accent1"/>
                          </a:solidFill>
                        </a:rPr>
                        <a:t>03</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buNone/>
                      </a:pPr>
                      <a:r>
                        <a:rPr lang="en-US" sz="2100" b="0" cap="none" spc="0">
                          <a:solidFill>
                            <a:schemeClr val="tx1"/>
                          </a:solidFill>
                        </a:rPr>
                        <a:t>NSDA Priority Issues: OMB Proposed Rule Update, Priority Reauthorizations, and WRDA</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2484514"/>
                  </a:ext>
                </a:extLst>
              </a:tr>
              <a:tr h="823532">
                <a:tc>
                  <a:txBody>
                    <a:bodyPr/>
                    <a:lstStyle/>
                    <a:p>
                      <a:pPr>
                        <a:buNone/>
                      </a:pPr>
                      <a:r>
                        <a:rPr lang="en-US" sz="3300" b="1" cap="none" spc="0">
                          <a:solidFill>
                            <a:schemeClr val="accent1"/>
                          </a:solidFill>
                        </a:rPr>
                        <a:t>04</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buNone/>
                      </a:pPr>
                      <a:r>
                        <a:rPr lang="en-US" sz="2100" b="0" cap="none" spc="0">
                          <a:solidFill>
                            <a:schemeClr val="tx1"/>
                          </a:solidFill>
                        </a:rPr>
                        <a:t>Key Issues to Watch </a:t>
                      </a:r>
                    </a:p>
                  </a:txBody>
                  <a:tcPr marL="141446" marR="141446" marT="141446" marB="141446"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3716182"/>
                  </a:ext>
                </a:extLst>
              </a:tr>
            </a:tbl>
          </a:graphicData>
        </a:graphic>
      </p:graphicFrame>
      <p:sp>
        <p:nvSpPr>
          <p:cNvPr id="3" name="Footer Placeholder 5">
            <a:extLst>
              <a:ext uri="{FF2B5EF4-FFF2-40B4-BE49-F238E27FC236}">
                <a16:creationId xmlns:a16="http://schemas.microsoft.com/office/drawing/2014/main" id="{9EE3CB27-AB46-23AD-C12E-02C0BF5B8D09}"/>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3380482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38C5A-3AF6-E73F-294A-7D3B5BFD7F08}"/>
              </a:ext>
            </a:extLst>
          </p:cNvPr>
          <p:cNvSpPr>
            <a:spLocks noGrp="1"/>
          </p:cNvSpPr>
          <p:nvPr>
            <p:ph type="title"/>
          </p:nvPr>
        </p:nvSpPr>
        <p:spPr/>
        <p:txBody>
          <a:bodyPr/>
          <a:lstStyle/>
          <a:p>
            <a:r>
              <a:rPr lang="en-US">
                <a:latin typeface="Georgia"/>
                <a:ea typeface="Calibri"/>
                <a:cs typeface="Calibri"/>
              </a:rPr>
              <a:t>FEMA Act (H.R.4669) </a:t>
            </a:r>
            <a:endParaRPr lang="en-US">
              <a:latin typeface="Georgia"/>
            </a:endParaRPr>
          </a:p>
        </p:txBody>
      </p:sp>
      <p:sp>
        <p:nvSpPr>
          <p:cNvPr id="3" name="Content Placeholder 2">
            <a:extLst>
              <a:ext uri="{FF2B5EF4-FFF2-40B4-BE49-F238E27FC236}">
                <a16:creationId xmlns:a16="http://schemas.microsoft.com/office/drawing/2014/main" id="{3B21C104-9D07-2857-C79F-E268C95457F3}"/>
              </a:ext>
            </a:extLst>
          </p:cNvPr>
          <p:cNvSpPr>
            <a:spLocks noGrp="1"/>
          </p:cNvSpPr>
          <p:nvPr>
            <p:ph sz="quarter" idx="14"/>
          </p:nvPr>
        </p:nvSpPr>
        <p:spPr/>
        <p:txBody>
          <a:bodyPr/>
          <a:lstStyle/>
          <a:p>
            <a:pPr lvl="0"/>
            <a:r>
              <a:rPr lang="en-US"/>
              <a:t>On July 15, the House Transportation and Infrastructure (T&amp;I) Committee </a:t>
            </a:r>
            <a:r>
              <a:rPr lang="en-US" u="sng">
                <a:hlinkClick r:id="rId2"/>
              </a:rPr>
              <a:t>held</a:t>
            </a:r>
            <a:r>
              <a:rPr lang="en-US"/>
              <a:t> a hearing to discuss FEMA reforms and the FEMA Act (</a:t>
            </a:r>
            <a:r>
              <a:rPr lang="en-US" u="sng">
                <a:hlinkClick r:id="rId3"/>
              </a:rPr>
              <a:t>H.R.4669</a:t>
            </a:r>
            <a:r>
              <a:rPr lang="en-US"/>
              <a:t>), legislation to create a unified disaster application system and make FEMA an independent, cabinet-level agency. The legislation also makes several changes to FEMA’s assistance programs with the goal of expediting payments and streamlining requests.</a:t>
            </a:r>
          </a:p>
          <a:p>
            <a:pPr lvl="0"/>
            <a:r>
              <a:rPr lang="en-US"/>
              <a:t>Rep. Greg Stanton, one of the bill’s original cosponsors, argued that the FEMA Act will “save time on emergency management proclamations. It will save time in emergency response, and make the whole process much quicker.”</a:t>
            </a:r>
          </a:p>
          <a:p>
            <a:pPr marL="234950" indent="-234950"/>
            <a:r>
              <a:rPr lang="en-US"/>
              <a:t>T&amp;I Chair Sam Graves (R-MO) argued that bill, which the panel advanced in a 57-3 vote last year, aligns with some of the recommendations developed by the administration’s FEMA Review Council. </a:t>
            </a:r>
            <a:endParaRPr lang="en-US" b="1">
              <a:ea typeface="Calibri"/>
              <a:cs typeface="Calibri"/>
            </a:endParaRPr>
          </a:p>
        </p:txBody>
      </p:sp>
      <p:sp>
        <p:nvSpPr>
          <p:cNvPr id="5" name="Footer Placeholder 4">
            <a:extLst>
              <a:ext uri="{FF2B5EF4-FFF2-40B4-BE49-F238E27FC236}">
                <a16:creationId xmlns:a16="http://schemas.microsoft.com/office/drawing/2014/main" id="{BC27F99E-6D00-756F-7239-B6C4019F05C5}"/>
              </a:ext>
            </a:extLst>
          </p:cNvPr>
          <p:cNvSpPr>
            <a:spLocks noGrp="1"/>
          </p:cNvSpPr>
          <p:nvPr>
            <p:ph type="ftr" sz="quarter" idx="10"/>
          </p:nvPr>
        </p:nvSpPr>
        <p:spPr/>
        <p:txBody>
          <a:bodyPr/>
          <a:lstStyle/>
          <a:p>
            <a:r>
              <a:rPr lang="en-US">
                <a:ea typeface="Calibri"/>
              </a:rPr>
              <a:t>NSDA Federal Update, July 2026 | Manatt, Phelps &amp; Phillips, LLP |</a:t>
            </a:r>
            <a:endParaRPr lang="en-US"/>
          </a:p>
        </p:txBody>
      </p:sp>
    </p:spTree>
    <p:extLst>
      <p:ext uri="{BB962C8B-B14F-4D97-AF65-F5344CB8AC3E}">
        <p14:creationId xmlns:p14="http://schemas.microsoft.com/office/powerpoint/2010/main" val="1643594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3F2E-F53A-2BC2-7BF3-42EEFE0F16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E9E13-FB94-D007-948C-EEC91A550A45}"/>
              </a:ext>
            </a:extLst>
          </p:cNvPr>
          <p:cNvSpPr>
            <a:spLocks noGrp="1"/>
          </p:cNvSpPr>
          <p:nvPr>
            <p:ph type="title"/>
          </p:nvPr>
        </p:nvSpPr>
        <p:spPr/>
        <p:txBody>
          <a:bodyPr/>
          <a:lstStyle/>
          <a:p>
            <a:r>
              <a:rPr lang="en-US">
                <a:latin typeface="Georgia"/>
                <a:ea typeface="Calibri"/>
                <a:cs typeface="Calibri"/>
              </a:rPr>
              <a:t>FAA Extends Public Comment on Drone Flight Restriction Rule</a:t>
            </a:r>
            <a:endParaRPr lang="en-US">
              <a:latin typeface="Georgia"/>
            </a:endParaRPr>
          </a:p>
        </p:txBody>
      </p:sp>
      <p:sp>
        <p:nvSpPr>
          <p:cNvPr id="3" name="Content Placeholder 2">
            <a:extLst>
              <a:ext uri="{FF2B5EF4-FFF2-40B4-BE49-F238E27FC236}">
                <a16:creationId xmlns:a16="http://schemas.microsoft.com/office/drawing/2014/main" id="{1674D3E2-6222-D347-D22E-644F777BB8BA}"/>
              </a:ext>
            </a:extLst>
          </p:cNvPr>
          <p:cNvSpPr>
            <a:spLocks noGrp="1"/>
          </p:cNvSpPr>
          <p:nvPr>
            <p:ph sz="quarter" idx="14"/>
          </p:nvPr>
        </p:nvSpPr>
        <p:spPr/>
        <p:txBody>
          <a:bodyPr/>
          <a:lstStyle/>
          <a:p>
            <a:pPr lvl="0"/>
            <a:r>
              <a:rPr lang="en-US"/>
              <a:t>The Federal Aviation Administration (FAA) extended its comment period for a proposed rule that would allow owners and operators of certain critical infrastructure facilities, including certain water/wastewater facilities, emergency services facilities, and electrical facilities, to apply for Unmanned Aircraft Flight Restriction (UAFRs) designations. </a:t>
            </a:r>
          </a:p>
          <a:p>
            <a:pPr lvl="0"/>
            <a:r>
              <a:rPr lang="en-US"/>
              <a:t>The proposed rule would allow eligible facility operators and proprietors to request drone flight restrictions when needed for aviation safety, protection of people and property on the ground, national security, or homeland security. The FAA is seeking comments on the economic, environmental, energy, or federalism impacts that might result from adopting the proposed rule. </a:t>
            </a:r>
          </a:p>
          <a:p>
            <a:pPr lvl="0"/>
            <a:r>
              <a:rPr lang="en-US"/>
              <a:t>Comments are now </a:t>
            </a:r>
            <a:r>
              <a:rPr lang="en-US" u="sng">
                <a:hlinkClick r:id="rId2"/>
              </a:rPr>
              <a:t>due</a:t>
            </a:r>
            <a:r>
              <a:rPr lang="en-US"/>
              <a:t> August 5, 2026.</a:t>
            </a:r>
          </a:p>
        </p:txBody>
      </p:sp>
      <p:sp>
        <p:nvSpPr>
          <p:cNvPr id="5" name="Footer Placeholder 4">
            <a:extLst>
              <a:ext uri="{FF2B5EF4-FFF2-40B4-BE49-F238E27FC236}">
                <a16:creationId xmlns:a16="http://schemas.microsoft.com/office/drawing/2014/main" id="{0586CA4B-E787-53E4-4B31-6FBEC4A69D9D}"/>
              </a:ext>
            </a:extLst>
          </p:cNvPr>
          <p:cNvSpPr>
            <a:spLocks noGrp="1"/>
          </p:cNvSpPr>
          <p:nvPr>
            <p:ph type="ftr" sz="quarter" idx="10"/>
          </p:nvPr>
        </p:nvSpPr>
        <p:spPr/>
        <p:txBody>
          <a:bodyPr/>
          <a:lstStyle/>
          <a:p>
            <a:r>
              <a:rPr lang="en-US">
                <a:ea typeface="Calibri"/>
              </a:rPr>
              <a:t>NSDA Federal Update, July 2026 | Manatt, Phelps &amp; Phillips, LLP |</a:t>
            </a:r>
            <a:endParaRPr lang="en-US"/>
          </a:p>
        </p:txBody>
      </p:sp>
    </p:spTree>
    <p:extLst>
      <p:ext uri="{BB962C8B-B14F-4D97-AF65-F5344CB8AC3E}">
        <p14:creationId xmlns:p14="http://schemas.microsoft.com/office/powerpoint/2010/main" val="1011764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0C655-E9AA-78F0-DE0C-DBBD13D5DAC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EE2B2EB-2CCD-58D3-5BFA-FCD0875BBBC2}"/>
              </a:ext>
            </a:extLst>
          </p:cNvPr>
          <p:cNvSpPr>
            <a:spLocks noGrp="1"/>
          </p:cNvSpPr>
          <p:nvPr>
            <p:ph type="title"/>
          </p:nvPr>
        </p:nvSpPr>
        <p:spPr/>
        <p:txBody>
          <a:bodyPr>
            <a:normAutofit/>
          </a:bodyPr>
          <a:lstStyle/>
          <a:p>
            <a:r>
              <a:rPr lang="en-US"/>
              <a:t>Questions? </a:t>
            </a:r>
          </a:p>
        </p:txBody>
      </p:sp>
    </p:spTree>
    <p:extLst>
      <p:ext uri="{BB962C8B-B14F-4D97-AF65-F5344CB8AC3E}">
        <p14:creationId xmlns:p14="http://schemas.microsoft.com/office/powerpoint/2010/main" val="2694039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70330-5917-FCDE-E3F9-51620E4CBD9C}"/>
              </a:ext>
            </a:extLst>
          </p:cNvPr>
          <p:cNvSpPr>
            <a:spLocks noGrp="1"/>
          </p:cNvSpPr>
          <p:nvPr>
            <p:ph type="title"/>
          </p:nvPr>
        </p:nvSpPr>
        <p:spPr/>
        <p:txBody>
          <a:bodyPr/>
          <a:lstStyle/>
          <a:p>
            <a:r>
              <a:rPr lang="en-US"/>
              <a:t>Special Districts Fairness and Accessibility Act (SDFAA) Update</a:t>
            </a:r>
          </a:p>
        </p:txBody>
      </p:sp>
      <p:sp>
        <p:nvSpPr>
          <p:cNvPr id="3" name="Footer Placeholder 2">
            <a:extLst>
              <a:ext uri="{FF2B5EF4-FFF2-40B4-BE49-F238E27FC236}">
                <a16:creationId xmlns:a16="http://schemas.microsoft.com/office/drawing/2014/main" id="{776F8BB4-D041-45F2-3676-ED4FBDD74404}"/>
              </a:ext>
            </a:extLst>
          </p:cNvPr>
          <p:cNvSpPr>
            <a:spLocks noGrp="1"/>
          </p:cNvSpPr>
          <p:nvPr>
            <p:ph type="ftr" sz="quarter" idx="10"/>
          </p:nvPr>
        </p:nvSpPr>
        <p:spPr/>
        <p:txBody>
          <a:bodyPr/>
          <a:lstStyle/>
          <a:p>
            <a:r>
              <a:rPr lang="en-US">
                <a:ea typeface="Calibri"/>
              </a:rPr>
              <a:t>NSDA Federal Update, July 2026 | Manatt, Phelps &amp; Phillips, LLP |</a:t>
            </a:r>
            <a:endParaRPr lang="en-US"/>
          </a:p>
        </p:txBody>
      </p:sp>
    </p:spTree>
    <p:extLst>
      <p:ext uri="{BB962C8B-B14F-4D97-AF65-F5344CB8AC3E}">
        <p14:creationId xmlns:p14="http://schemas.microsoft.com/office/powerpoint/2010/main" val="3936602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4579-4BB7-AAA3-344C-E02515C7C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38BF6-DCE8-A13A-D993-F6D5273897FE}"/>
              </a:ext>
            </a:extLst>
          </p:cNvPr>
          <p:cNvSpPr>
            <a:spLocks noGrp="1"/>
          </p:cNvSpPr>
          <p:nvPr>
            <p:ph type="title"/>
          </p:nvPr>
        </p:nvSpPr>
        <p:spPr/>
        <p:txBody>
          <a:bodyPr>
            <a:normAutofit/>
          </a:bodyPr>
          <a:lstStyle/>
          <a:p>
            <a:r>
              <a:rPr lang="en-US"/>
              <a:t>Special District Fairness and Accessibility Act (H.R.2766/S.2014)</a:t>
            </a:r>
          </a:p>
        </p:txBody>
      </p:sp>
      <p:sp>
        <p:nvSpPr>
          <p:cNvPr id="3" name="Content Placeholder 2">
            <a:extLst>
              <a:ext uri="{FF2B5EF4-FFF2-40B4-BE49-F238E27FC236}">
                <a16:creationId xmlns:a16="http://schemas.microsoft.com/office/drawing/2014/main" id="{35420FB4-54D4-39B6-70CE-56AD1BAFA848}"/>
              </a:ext>
            </a:extLst>
          </p:cNvPr>
          <p:cNvSpPr>
            <a:spLocks noGrp="1"/>
          </p:cNvSpPr>
          <p:nvPr>
            <p:ph sz="quarter" idx="14"/>
          </p:nvPr>
        </p:nvSpPr>
        <p:spPr/>
        <p:txBody>
          <a:bodyPr/>
          <a:lstStyle/>
          <a:p>
            <a:pPr marL="234950" lvl="0" indent="-234950"/>
            <a:r>
              <a:rPr lang="en-US" sz="2200" b="1"/>
              <a:t>Status in Congress: </a:t>
            </a:r>
            <a:r>
              <a:rPr lang="en-US" sz="2200"/>
              <a:t>The Special District Fairness and Accessibility Act currently has 24 bipartisan cosponsors (16 Democrats, 8 Republicans) in the House, and 4 bipartisan cosponsors (2 Democrats, 2 Republicans) in the Senate. The House bill is still pending a full floor vote. Key members of the House Freedom Caucus opposed this bill in committee. </a:t>
            </a:r>
          </a:p>
          <a:p>
            <a:pPr marL="0" lvl="0" indent="0">
              <a:buNone/>
            </a:pPr>
            <a:endParaRPr lang="en-US" sz="2200"/>
          </a:p>
          <a:p>
            <a:pPr marL="234950" lvl="0" indent="-234950"/>
            <a:r>
              <a:rPr lang="en-US" sz="2200" b="1"/>
              <a:t>Crowded Congressional Calendar: </a:t>
            </a:r>
            <a:r>
              <a:rPr lang="en-US" sz="2200"/>
              <a:t>The closely divided House and Senate have several important bills that must be reauthorized or extended before the end of the year, amidst unrest among the House Republican Caucus and key Senate absences.</a:t>
            </a:r>
          </a:p>
          <a:p>
            <a:pPr marL="0" lvl="0" indent="0">
              <a:buNone/>
            </a:pPr>
            <a:endParaRPr lang="en-US" sz="2200"/>
          </a:p>
          <a:p>
            <a:pPr marL="234950" indent="-234950"/>
            <a:r>
              <a:rPr lang="en-US" sz="2200" b="1"/>
              <a:t>The Congressional Budget Office: </a:t>
            </a:r>
            <a:r>
              <a:rPr lang="en-US" sz="2200"/>
              <a:t>CBO gave SDFAA a clean CBO score, which notes: “CBO expects that implementing the bill would not affect the overall amount of assistance provided.”</a:t>
            </a:r>
          </a:p>
          <a:p>
            <a:pPr marL="0" lvl="0" indent="0">
              <a:buNone/>
            </a:pPr>
            <a:endParaRPr lang="en-US" sz="2200"/>
          </a:p>
          <a:p>
            <a:endParaRPr lang="en-US" sz="2200"/>
          </a:p>
        </p:txBody>
      </p:sp>
      <p:sp>
        <p:nvSpPr>
          <p:cNvPr id="4" name="Footer Placeholder 5">
            <a:extLst>
              <a:ext uri="{FF2B5EF4-FFF2-40B4-BE49-F238E27FC236}">
                <a16:creationId xmlns:a16="http://schemas.microsoft.com/office/drawing/2014/main" id="{BE89BE2D-3D57-E533-FA28-AB87F4F2611D}"/>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2062789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778E6-276A-9C02-3E09-9E98A7E4E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333F3-3E76-9630-29C0-9A3B8D99A920}"/>
              </a:ext>
            </a:extLst>
          </p:cNvPr>
          <p:cNvSpPr>
            <a:spLocks noGrp="1"/>
          </p:cNvSpPr>
          <p:nvPr>
            <p:ph type="title"/>
          </p:nvPr>
        </p:nvSpPr>
        <p:spPr/>
        <p:txBody>
          <a:bodyPr>
            <a:normAutofit/>
          </a:bodyPr>
          <a:lstStyle/>
          <a:p>
            <a:r>
              <a:rPr lang="en-US"/>
              <a:t>Special District Fairness and Accessibility Act (H.R.2766/S.2014)</a:t>
            </a:r>
          </a:p>
        </p:txBody>
      </p:sp>
      <p:sp>
        <p:nvSpPr>
          <p:cNvPr id="3" name="Content Placeholder 2">
            <a:extLst>
              <a:ext uri="{FF2B5EF4-FFF2-40B4-BE49-F238E27FC236}">
                <a16:creationId xmlns:a16="http://schemas.microsoft.com/office/drawing/2014/main" id="{21ED68D0-E82C-F696-8DC6-4A7B476E0B13}"/>
              </a:ext>
            </a:extLst>
          </p:cNvPr>
          <p:cNvSpPr>
            <a:spLocks noGrp="1"/>
          </p:cNvSpPr>
          <p:nvPr>
            <p:ph sz="quarter" idx="14"/>
          </p:nvPr>
        </p:nvSpPr>
        <p:spPr/>
        <p:txBody>
          <a:bodyPr/>
          <a:lstStyle/>
          <a:p>
            <a:pPr marL="0" indent="0">
              <a:buNone/>
            </a:pPr>
            <a:r>
              <a:rPr lang="en-US" sz="2200" dirty="0"/>
              <a:t>Executing Advocacy Strategy:  </a:t>
            </a:r>
          </a:p>
          <a:p>
            <a:pPr lvl="1"/>
            <a:r>
              <a:rPr lang="en-US" sz="2200" dirty="0"/>
              <a:t>Limit opposition/Change position of 8 members who voted no in Committee</a:t>
            </a:r>
          </a:p>
          <a:p>
            <a:pPr lvl="2"/>
            <a:r>
              <a:rPr lang="en-US" sz="1600" dirty="0"/>
              <a:t>Rep. Andy Biggs (R-AZ-05)</a:t>
            </a:r>
          </a:p>
          <a:p>
            <a:pPr lvl="2"/>
            <a:r>
              <a:rPr lang="en-US" sz="1600" dirty="0"/>
              <a:t>Rep. Lauren Boebert (R-CO-04)</a:t>
            </a:r>
          </a:p>
          <a:p>
            <a:pPr lvl="2"/>
            <a:r>
              <a:rPr lang="en-US" sz="1600" dirty="0"/>
              <a:t>Rep. Eli Crane (R-AZ-02)</a:t>
            </a:r>
          </a:p>
          <a:p>
            <a:pPr lvl="2"/>
            <a:r>
              <a:rPr lang="en-US" sz="1600" dirty="0"/>
              <a:t>Rep. Brandon Gill (R-TX-26)</a:t>
            </a:r>
          </a:p>
          <a:p>
            <a:pPr lvl="2"/>
            <a:r>
              <a:rPr lang="en-US" sz="1600" dirty="0"/>
              <a:t>Rep. Paul Gosar (R-AZ-09)</a:t>
            </a:r>
          </a:p>
          <a:p>
            <a:pPr lvl="2"/>
            <a:r>
              <a:rPr lang="en-US" sz="1600" dirty="0"/>
              <a:t>Rep. Glenn Grothman (R-WI-06)</a:t>
            </a:r>
          </a:p>
          <a:p>
            <a:pPr lvl="2"/>
            <a:r>
              <a:rPr lang="en-US" sz="1600" dirty="0"/>
              <a:t>Rep. Scott Perry (R-PA-10)</a:t>
            </a:r>
          </a:p>
          <a:p>
            <a:pPr lvl="2"/>
            <a:r>
              <a:rPr lang="en-US" sz="1600" dirty="0"/>
              <a:t>Rep. William Timmons (R-SC-04)</a:t>
            </a:r>
          </a:p>
          <a:p>
            <a:pPr lvl="1"/>
            <a:r>
              <a:rPr lang="en-US" sz="2200" dirty="0"/>
              <a:t>Activate the 3 who switched positions in Committee</a:t>
            </a:r>
          </a:p>
          <a:p>
            <a:pPr lvl="2"/>
            <a:r>
              <a:rPr lang="en-US" sz="1600" dirty="0"/>
              <a:t>Rep. Burchett (R-TN-02) </a:t>
            </a:r>
          </a:p>
          <a:p>
            <a:pPr lvl="2"/>
            <a:r>
              <a:rPr lang="en-US" sz="1600" dirty="0"/>
              <a:t>Rep. Donalds (R-FL-19)</a:t>
            </a:r>
          </a:p>
          <a:p>
            <a:pPr lvl="2"/>
            <a:r>
              <a:rPr lang="en-US" sz="1600" dirty="0"/>
              <a:t>Rep. Cloud (R-TX-27) </a:t>
            </a:r>
          </a:p>
        </p:txBody>
      </p:sp>
      <p:sp>
        <p:nvSpPr>
          <p:cNvPr id="4" name="Footer Placeholder 5">
            <a:extLst>
              <a:ext uri="{FF2B5EF4-FFF2-40B4-BE49-F238E27FC236}">
                <a16:creationId xmlns:a16="http://schemas.microsoft.com/office/drawing/2014/main" id="{17820355-4FCC-133C-725D-8E4041383A1C}"/>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1788257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7644D-9EE8-840D-6D20-C4B2D9F686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0C575-2816-64B5-2186-7157D23FB4AD}"/>
              </a:ext>
            </a:extLst>
          </p:cNvPr>
          <p:cNvSpPr>
            <a:spLocks noGrp="1"/>
          </p:cNvSpPr>
          <p:nvPr>
            <p:ph type="title"/>
          </p:nvPr>
        </p:nvSpPr>
        <p:spPr/>
        <p:txBody>
          <a:bodyPr>
            <a:normAutofit/>
          </a:bodyPr>
          <a:lstStyle/>
          <a:p>
            <a:r>
              <a:rPr lang="en-US"/>
              <a:t>Special District Fairness and Accessibility Act (H.R.2766/S.2014)</a:t>
            </a:r>
          </a:p>
        </p:txBody>
      </p:sp>
      <p:sp>
        <p:nvSpPr>
          <p:cNvPr id="3" name="Content Placeholder 2">
            <a:extLst>
              <a:ext uri="{FF2B5EF4-FFF2-40B4-BE49-F238E27FC236}">
                <a16:creationId xmlns:a16="http://schemas.microsoft.com/office/drawing/2014/main" id="{E929D598-F8CD-3554-372E-7DF9C277DE49}"/>
              </a:ext>
            </a:extLst>
          </p:cNvPr>
          <p:cNvSpPr>
            <a:spLocks noGrp="1"/>
          </p:cNvSpPr>
          <p:nvPr>
            <p:ph sz="quarter" idx="14"/>
          </p:nvPr>
        </p:nvSpPr>
        <p:spPr/>
        <p:txBody>
          <a:bodyPr/>
          <a:lstStyle/>
          <a:p>
            <a:pPr marL="0" indent="0">
              <a:buNone/>
            </a:pPr>
            <a:r>
              <a:rPr lang="en-US" sz="2200" dirty="0"/>
              <a:t>Executing Advocacy Strategy (continued)</a:t>
            </a:r>
          </a:p>
          <a:p>
            <a:pPr lvl="1"/>
            <a:r>
              <a:rPr lang="en-US" sz="2200" dirty="0"/>
              <a:t>Vulnerable Republican Members Approach House Leadership where NSDA is Strong</a:t>
            </a:r>
          </a:p>
          <a:p>
            <a:pPr lvl="2"/>
            <a:r>
              <a:rPr lang="en-US" sz="1600" dirty="0"/>
              <a:t>AZ-06 Ciscomani</a:t>
            </a:r>
          </a:p>
          <a:p>
            <a:pPr lvl="2"/>
            <a:r>
              <a:rPr lang="en-US" sz="1600" dirty="0"/>
              <a:t>CA-22 Valadao</a:t>
            </a:r>
          </a:p>
          <a:p>
            <a:pPr lvl="2"/>
            <a:r>
              <a:rPr lang="en-US" sz="1600" dirty="0"/>
              <a:t>CO-08 Evans</a:t>
            </a:r>
          </a:p>
          <a:p>
            <a:pPr lvl="2"/>
            <a:r>
              <a:rPr lang="en-US" sz="1600" dirty="0"/>
              <a:t>TX-15 De La Cruz</a:t>
            </a:r>
          </a:p>
          <a:p>
            <a:pPr marL="885825" lvl="2" indent="0">
              <a:buNone/>
            </a:pPr>
            <a:endParaRPr lang="en-US" sz="1600" dirty="0"/>
          </a:p>
          <a:p>
            <a:pPr lvl="1"/>
            <a:r>
              <a:rPr lang="en-US" sz="2200" dirty="0"/>
              <a:t>Meet with and Follow-up with Staff from High Priority Offices where NSDA is strong </a:t>
            </a:r>
          </a:p>
          <a:p>
            <a:pPr lvl="2"/>
            <a:r>
              <a:rPr lang="en-US" sz="1600" dirty="0"/>
              <a:t>Rep. Kevin Kiley (CA)</a:t>
            </a:r>
          </a:p>
          <a:p>
            <a:pPr lvl="2"/>
            <a:r>
              <a:rPr lang="en-US" sz="1600" dirty="0"/>
              <a:t>Rep. Doris Matsui (CA)</a:t>
            </a:r>
          </a:p>
          <a:p>
            <a:pPr lvl="2"/>
            <a:r>
              <a:rPr lang="en-US" sz="1600" dirty="0"/>
              <a:t>Rep. Kathy Castor (FL)</a:t>
            </a:r>
          </a:p>
          <a:p>
            <a:pPr lvl="2"/>
            <a:r>
              <a:rPr lang="en-US" sz="1600" dirty="0"/>
              <a:t>Rep. Rick Larsen (WA)</a:t>
            </a:r>
          </a:p>
          <a:p>
            <a:pPr lvl="2"/>
            <a:r>
              <a:rPr lang="en-US" sz="1600" dirty="0"/>
              <a:t>Rep. Marilyn Strickland (WA)</a:t>
            </a:r>
          </a:p>
        </p:txBody>
      </p:sp>
      <p:sp>
        <p:nvSpPr>
          <p:cNvPr id="4" name="Footer Placeholder 5">
            <a:extLst>
              <a:ext uri="{FF2B5EF4-FFF2-40B4-BE49-F238E27FC236}">
                <a16:creationId xmlns:a16="http://schemas.microsoft.com/office/drawing/2014/main" id="{5CA489C8-A668-B945-1EF1-CCD374128210}"/>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1223986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F1205-E867-022A-514B-79AC498E7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2C2D9D-AE64-E17A-F419-D956976DB01A}"/>
              </a:ext>
            </a:extLst>
          </p:cNvPr>
          <p:cNvSpPr>
            <a:spLocks noGrp="1"/>
          </p:cNvSpPr>
          <p:nvPr>
            <p:ph type="title"/>
          </p:nvPr>
        </p:nvSpPr>
        <p:spPr>
          <a:xfrm>
            <a:off x="453135" y="235755"/>
            <a:ext cx="12366049" cy="595291"/>
          </a:xfrm>
        </p:spPr>
        <p:txBody>
          <a:bodyPr wrap="square" anchor="ctr">
            <a:normAutofit/>
          </a:bodyPr>
          <a:lstStyle/>
          <a:p>
            <a:r>
              <a:rPr lang="en-US"/>
              <a:t>Special District Fairness and Accessibility Act (H.R.2766/S.2014)</a:t>
            </a:r>
          </a:p>
        </p:txBody>
      </p:sp>
      <p:sp>
        <p:nvSpPr>
          <p:cNvPr id="9" name="Text Placeholder 2">
            <a:extLst>
              <a:ext uri="{FF2B5EF4-FFF2-40B4-BE49-F238E27FC236}">
                <a16:creationId xmlns:a16="http://schemas.microsoft.com/office/drawing/2014/main" id="{6BAFB3CA-A420-31C6-9A5B-69EBA1B482D5}"/>
              </a:ext>
            </a:extLst>
          </p:cNvPr>
          <p:cNvSpPr>
            <a:spLocks noGrp="1"/>
          </p:cNvSpPr>
          <p:nvPr>
            <p:ph type="body" sz="quarter" idx="11"/>
          </p:nvPr>
        </p:nvSpPr>
        <p:spPr>
          <a:xfrm>
            <a:off x="453136" y="1368552"/>
            <a:ext cx="12911328" cy="914401"/>
          </a:xfrm>
        </p:spPr>
        <p:txBody>
          <a:bodyPr>
            <a:normAutofit fontScale="92500" lnSpcReduction="20000"/>
          </a:bodyPr>
          <a:lstStyle/>
          <a:p>
            <a:endParaRPr lang="en-US" sz="2800" dirty="0"/>
          </a:p>
          <a:p>
            <a:r>
              <a:rPr lang="en-US" sz="2800" dirty="0"/>
              <a:t>Converting Committee “Yes” Votes to Cosponsors.</a:t>
            </a:r>
          </a:p>
          <a:p>
            <a:endParaRPr lang="en-US" dirty="0"/>
          </a:p>
        </p:txBody>
      </p:sp>
      <p:sp>
        <p:nvSpPr>
          <p:cNvPr id="3" name="Content Placeholder 2">
            <a:extLst>
              <a:ext uri="{FF2B5EF4-FFF2-40B4-BE49-F238E27FC236}">
                <a16:creationId xmlns:a16="http://schemas.microsoft.com/office/drawing/2014/main" id="{694611E7-2315-5C1D-67C0-D5B01A14F526}"/>
              </a:ext>
            </a:extLst>
          </p:cNvPr>
          <p:cNvSpPr>
            <a:spLocks noGrp="1"/>
          </p:cNvSpPr>
          <p:nvPr>
            <p:ph sz="quarter" idx="15"/>
          </p:nvPr>
        </p:nvSpPr>
        <p:spPr>
          <a:xfrm>
            <a:off x="453136" y="2282953"/>
            <a:ext cx="12911328" cy="4575047"/>
          </a:xfrm>
        </p:spPr>
        <p:txBody>
          <a:bodyPr wrap="square" numCol="3" anchor="t">
            <a:normAutofit/>
          </a:bodyPr>
          <a:lstStyle/>
          <a:p>
            <a:pPr rtl="0">
              <a:lnSpc>
                <a:spcPct val="90000"/>
              </a:lnSpc>
              <a:spcBef>
                <a:spcPts val="600"/>
              </a:spcBef>
              <a:buNone/>
            </a:pPr>
            <a:r>
              <a:rPr lang="en-US" sz="1600" b="1" dirty="0"/>
              <a:t>Republican ayes, not cosponsors (12)</a:t>
            </a:r>
            <a:endParaRPr lang="en-US" sz="1600" dirty="0"/>
          </a:p>
          <a:p>
            <a:pPr indent="0" rtl="0">
              <a:lnSpc>
                <a:spcPct val="90000"/>
              </a:lnSpc>
              <a:spcBef>
                <a:spcPts val="600"/>
              </a:spcBef>
              <a:buFont typeface="Arial" panose="020B0604020202020204" pitchFamily="34" charset="0"/>
              <a:buChar char="•"/>
            </a:pPr>
            <a:r>
              <a:rPr lang="en-US" sz="1600" dirty="0"/>
              <a:t>James Comer (R-Ky.), Chairman</a:t>
            </a:r>
          </a:p>
          <a:p>
            <a:pPr indent="0" rtl="0">
              <a:lnSpc>
                <a:spcPct val="90000"/>
              </a:lnSpc>
              <a:spcBef>
                <a:spcPts val="600"/>
              </a:spcBef>
              <a:buFont typeface="Arial" panose="020B0604020202020204" pitchFamily="34" charset="0"/>
              <a:buChar char="•"/>
            </a:pPr>
            <a:r>
              <a:rPr lang="en-US" sz="1600" dirty="0"/>
              <a:t>Jim Jordan (R-Ohio)</a:t>
            </a:r>
          </a:p>
          <a:p>
            <a:pPr indent="0" rtl="0">
              <a:lnSpc>
                <a:spcPct val="90000"/>
              </a:lnSpc>
              <a:spcBef>
                <a:spcPts val="600"/>
              </a:spcBef>
              <a:buFont typeface="Arial" panose="020B0604020202020204" pitchFamily="34" charset="0"/>
              <a:buChar char="•"/>
            </a:pPr>
            <a:r>
              <a:rPr lang="en-US" sz="1600" dirty="0"/>
              <a:t>Michael Turner (R-Ohio)</a:t>
            </a:r>
          </a:p>
          <a:p>
            <a:pPr indent="0" rtl="0">
              <a:lnSpc>
                <a:spcPct val="90000"/>
              </a:lnSpc>
              <a:spcBef>
                <a:spcPts val="600"/>
              </a:spcBef>
              <a:buFont typeface="Arial" panose="020B0604020202020204" pitchFamily="34" charset="0"/>
              <a:buChar char="•"/>
            </a:pPr>
            <a:r>
              <a:rPr lang="en-US" sz="1600" dirty="0"/>
              <a:t>Virginia Foxx (R-N.C.)</a:t>
            </a:r>
          </a:p>
          <a:p>
            <a:pPr indent="0" rtl="0">
              <a:lnSpc>
                <a:spcPct val="90000"/>
              </a:lnSpc>
              <a:spcBef>
                <a:spcPts val="600"/>
              </a:spcBef>
              <a:buFont typeface="Arial" panose="020B0604020202020204" pitchFamily="34" charset="0"/>
              <a:buChar char="•"/>
            </a:pPr>
            <a:r>
              <a:rPr lang="en-US" sz="1600" dirty="0"/>
              <a:t>Glenn Grothman (R-Wis.)</a:t>
            </a:r>
          </a:p>
          <a:p>
            <a:pPr indent="0" rtl="0">
              <a:lnSpc>
                <a:spcPct val="90000"/>
              </a:lnSpc>
              <a:spcBef>
                <a:spcPts val="600"/>
              </a:spcBef>
              <a:buFont typeface="Arial" panose="020B0604020202020204" pitchFamily="34" charset="0"/>
              <a:buChar char="•"/>
            </a:pPr>
            <a:r>
              <a:rPr lang="en-US" sz="1600" dirty="0"/>
              <a:t>Michael Cloud (R-Texas)</a:t>
            </a:r>
          </a:p>
          <a:p>
            <a:pPr indent="0" rtl="0">
              <a:lnSpc>
                <a:spcPct val="90000"/>
              </a:lnSpc>
              <a:spcBef>
                <a:spcPts val="600"/>
              </a:spcBef>
              <a:buFont typeface="Arial" panose="020B0604020202020204" pitchFamily="34" charset="0"/>
              <a:buChar char="•"/>
            </a:pPr>
            <a:r>
              <a:rPr lang="en-US" sz="1600" dirty="0"/>
              <a:t>Gary Palmer (R-Ala.)</a:t>
            </a:r>
          </a:p>
          <a:p>
            <a:pPr indent="0" rtl="0">
              <a:lnSpc>
                <a:spcPct val="90000"/>
              </a:lnSpc>
              <a:spcBef>
                <a:spcPts val="600"/>
              </a:spcBef>
              <a:buFont typeface="Arial" panose="020B0604020202020204" pitchFamily="34" charset="0"/>
              <a:buChar char="•"/>
            </a:pPr>
            <a:r>
              <a:rPr lang="en-US" sz="1600" dirty="0"/>
              <a:t>Pete Sessions (R-Texas)</a:t>
            </a:r>
          </a:p>
          <a:p>
            <a:pPr indent="0" rtl="0">
              <a:lnSpc>
                <a:spcPct val="90000"/>
              </a:lnSpc>
              <a:spcBef>
                <a:spcPts val="600"/>
              </a:spcBef>
              <a:buFont typeface="Arial" panose="020B0604020202020204" pitchFamily="34" charset="0"/>
              <a:buChar char="•"/>
            </a:pPr>
            <a:r>
              <a:rPr lang="en-US" sz="1600" dirty="0"/>
              <a:t>Byron Donalds (R-Fla.)</a:t>
            </a:r>
          </a:p>
          <a:p>
            <a:pPr indent="0" rtl="0">
              <a:lnSpc>
                <a:spcPct val="90000"/>
              </a:lnSpc>
              <a:spcBef>
                <a:spcPts val="600"/>
              </a:spcBef>
              <a:buFont typeface="Arial" panose="020B0604020202020204" pitchFamily="34" charset="0"/>
              <a:buChar char="•"/>
            </a:pPr>
            <a:r>
              <a:rPr lang="en-US" sz="1600" dirty="0"/>
              <a:t>William Timmons (R-S.C.)</a:t>
            </a:r>
          </a:p>
          <a:p>
            <a:pPr indent="0" rtl="0">
              <a:lnSpc>
                <a:spcPct val="90000"/>
              </a:lnSpc>
              <a:spcBef>
                <a:spcPts val="600"/>
              </a:spcBef>
              <a:buFont typeface="Arial" panose="020B0604020202020204" pitchFamily="34" charset="0"/>
              <a:buChar char="•"/>
            </a:pPr>
            <a:r>
              <a:rPr lang="en-US" sz="1600" dirty="0"/>
              <a:t>Tim Burchett (R-Tenn.)</a:t>
            </a:r>
          </a:p>
          <a:p>
            <a:pPr indent="0" rtl="0">
              <a:lnSpc>
                <a:spcPct val="90000"/>
              </a:lnSpc>
              <a:spcBef>
                <a:spcPts val="600"/>
              </a:spcBef>
              <a:buFont typeface="Arial" panose="020B0604020202020204" pitchFamily="34" charset="0"/>
              <a:buChar char="•"/>
            </a:pPr>
            <a:r>
              <a:rPr lang="en-US" sz="1600" dirty="0"/>
              <a:t>Brian Jack (R-Ga.)</a:t>
            </a:r>
          </a:p>
          <a:p>
            <a:pPr indent="0" rtl="0">
              <a:lnSpc>
                <a:spcPct val="90000"/>
              </a:lnSpc>
              <a:spcBef>
                <a:spcPts val="600"/>
              </a:spcBef>
              <a:buNone/>
            </a:pPr>
            <a:endParaRPr lang="en-US" sz="1600" b="1" dirty="0"/>
          </a:p>
          <a:p>
            <a:pPr indent="0" rtl="0">
              <a:lnSpc>
                <a:spcPct val="90000"/>
              </a:lnSpc>
              <a:spcBef>
                <a:spcPts val="600"/>
              </a:spcBef>
              <a:buNone/>
            </a:pPr>
            <a:endParaRPr lang="en-US" sz="1600" b="1" dirty="0"/>
          </a:p>
          <a:p>
            <a:pPr indent="0" rtl="0">
              <a:lnSpc>
                <a:spcPct val="90000"/>
              </a:lnSpc>
              <a:spcBef>
                <a:spcPts val="600"/>
              </a:spcBef>
              <a:buNone/>
            </a:pPr>
            <a:r>
              <a:rPr lang="en-US" sz="1600" b="1" dirty="0"/>
              <a:t>Democratic ayes, not cosponsors (18)</a:t>
            </a:r>
            <a:endParaRPr lang="en-US" sz="1600" dirty="0"/>
          </a:p>
          <a:p>
            <a:pPr indent="0" rtl="0">
              <a:lnSpc>
                <a:spcPct val="90000"/>
              </a:lnSpc>
              <a:spcBef>
                <a:spcPts val="600"/>
              </a:spcBef>
              <a:buFont typeface="Arial" panose="020B0604020202020204" pitchFamily="34" charset="0"/>
              <a:buChar char="•"/>
            </a:pPr>
            <a:r>
              <a:rPr lang="en-US" sz="1600" dirty="0"/>
              <a:t>Robert Garcia (D-Calif.), Ranking Member</a:t>
            </a:r>
          </a:p>
          <a:p>
            <a:pPr indent="0" rtl="0">
              <a:lnSpc>
                <a:spcPct val="90000"/>
              </a:lnSpc>
              <a:spcBef>
                <a:spcPts val="600"/>
              </a:spcBef>
              <a:buFont typeface="Arial" panose="020B0604020202020204" pitchFamily="34" charset="0"/>
              <a:buChar char="•"/>
            </a:pPr>
            <a:r>
              <a:rPr lang="en-US" sz="1600" dirty="0"/>
              <a:t>Eleanor Holmes Norton (D-D.C.)</a:t>
            </a:r>
          </a:p>
          <a:p>
            <a:pPr indent="0" rtl="0">
              <a:lnSpc>
                <a:spcPct val="90000"/>
              </a:lnSpc>
              <a:spcBef>
                <a:spcPts val="600"/>
              </a:spcBef>
              <a:buFont typeface="Arial" panose="020B0604020202020204" pitchFamily="34" charset="0"/>
              <a:buChar char="•"/>
            </a:pPr>
            <a:r>
              <a:rPr lang="en-US" sz="1600" dirty="0"/>
              <a:t>Stephen Lynch (D-Mass.)</a:t>
            </a:r>
          </a:p>
          <a:p>
            <a:pPr indent="0" rtl="0">
              <a:lnSpc>
                <a:spcPct val="90000"/>
              </a:lnSpc>
              <a:spcBef>
                <a:spcPts val="600"/>
              </a:spcBef>
              <a:buFont typeface="Arial" panose="020B0604020202020204" pitchFamily="34" charset="0"/>
              <a:buChar char="•"/>
            </a:pPr>
            <a:r>
              <a:rPr lang="en-US" sz="1600" dirty="0"/>
              <a:t>Raja Krishnamoorthi (D-Ill.)</a:t>
            </a:r>
          </a:p>
          <a:p>
            <a:pPr indent="0" rtl="0">
              <a:lnSpc>
                <a:spcPct val="90000"/>
              </a:lnSpc>
              <a:spcBef>
                <a:spcPts val="600"/>
              </a:spcBef>
              <a:buFont typeface="Arial" panose="020B0604020202020204" pitchFamily="34" charset="0"/>
              <a:buChar char="•"/>
            </a:pPr>
            <a:r>
              <a:rPr lang="en-US" sz="1600" dirty="0"/>
              <a:t>Ro Khanna (D-Calif.)</a:t>
            </a:r>
          </a:p>
          <a:p>
            <a:pPr indent="0" rtl="0">
              <a:lnSpc>
                <a:spcPct val="90000"/>
              </a:lnSpc>
              <a:spcBef>
                <a:spcPts val="600"/>
              </a:spcBef>
              <a:buFont typeface="Arial" panose="020B0604020202020204" pitchFamily="34" charset="0"/>
              <a:buChar char="•"/>
            </a:pPr>
            <a:r>
              <a:rPr lang="en-US" sz="1600" dirty="0"/>
              <a:t>Kweisi Mfume (D-Md.)</a:t>
            </a:r>
          </a:p>
          <a:p>
            <a:pPr indent="0" rtl="0">
              <a:lnSpc>
                <a:spcPct val="90000"/>
              </a:lnSpc>
              <a:spcBef>
                <a:spcPts val="600"/>
              </a:spcBef>
              <a:buFont typeface="Arial" panose="020B0604020202020204" pitchFamily="34" charset="0"/>
              <a:buChar char="•"/>
            </a:pPr>
            <a:r>
              <a:rPr lang="en-US" sz="1600" dirty="0"/>
              <a:t>Shontel Brown (D-Ohio)</a:t>
            </a:r>
          </a:p>
          <a:p>
            <a:pPr indent="0" rtl="0">
              <a:lnSpc>
                <a:spcPct val="90000"/>
              </a:lnSpc>
              <a:spcBef>
                <a:spcPts val="600"/>
              </a:spcBef>
              <a:buFont typeface="Arial" panose="020B0604020202020204" pitchFamily="34" charset="0"/>
              <a:buChar char="•"/>
            </a:pPr>
            <a:r>
              <a:rPr lang="en-US" sz="1600" dirty="0"/>
              <a:t>Melanie Stansbury (D-N.M.)</a:t>
            </a:r>
          </a:p>
          <a:p>
            <a:pPr indent="0" rtl="0">
              <a:lnSpc>
                <a:spcPct val="90000"/>
              </a:lnSpc>
              <a:spcBef>
                <a:spcPts val="600"/>
              </a:spcBef>
              <a:buFont typeface="Arial" panose="020B0604020202020204" pitchFamily="34" charset="0"/>
              <a:buChar char="•"/>
            </a:pPr>
            <a:r>
              <a:rPr lang="en-US" sz="1600" dirty="0"/>
              <a:t>Maxwell Frost (D-Fla.)</a:t>
            </a:r>
          </a:p>
          <a:p>
            <a:pPr indent="0" rtl="0">
              <a:lnSpc>
                <a:spcPct val="90000"/>
              </a:lnSpc>
              <a:spcBef>
                <a:spcPts val="600"/>
              </a:spcBef>
              <a:buFont typeface="Arial" panose="020B0604020202020204" pitchFamily="34" charset="0"/>
              <a:buChar char="•"/>
            </a:pPr>
            <a:r>
              <a:rPr lang="en-US" sz="1600" dirty="0"/>
              <a:t>Greg Casar (D-Texas)</a:t>
            </a:r>
          </a:p>
          <a:p>
            <a:pPr indent="0" rtl="0">
              <a:lnSpc>
                <a:spcPct val="90000"/>
              </a:lnSpc>
              <a:spcBef>
                <a:spcPts val="600"/>
              </a:spcBef>
              <a:buFont typeface="Arial" panose="020B0604020202020204" pitchFamily="34" charset="0"/>
              <a:buChar char="•"/>
            </a:pPr>
            <a:r>
              <a:rPr lang="en-US" sz="1600" dirty="0"/>
              <a:t>Jasmine Crockett (D-Texas)</a:t>
            </a:r>
          </a:p>
          <a:p>
            <a:pPr indent="0" rtl="0">
              <a:lnSpc>
                <a:spcPct val="90000"/>
              </a:lnSpc>
              <a:spcBef>
                <a:spcPts val="600"/>
              </a:spcBef>
              <a:buFont typeface="Arial" panose="020B0604020202020204" pitchFamily="34" charset="0"/>
              <a:buChar char="•"/>
            </a:pPr>
            <a:r>
              <a:rPr lang="en-US" sz="1600" dirty="0"/>
              <a:t>Suhas Subramanyam (D-Va.)</a:t>
            </a:r>
          </a:p>
          <a:p>
            <a:pPr indent="0" rtl="0">
              <a:lnSpc>
                <a:spcPct val="90000"/>
              </a:lnSpc>
              <a:spcBef>
                <a:spcPts val="600"/>
              </a:spcBef>
              <a:buFont typeface="Arial" panose="020B0604020202020204" pitchFamily="34" charset="0"/>
              <a:buChar char="•"/>
            </a:pPr>
            <a:r>
              <a:rPr lang="en-US" sz="1600" dirty="0"/>
              <a:t>Yassamin Ansari (D-Ariz.)</a:t>
            </a:r>
          </a:p>
          <a:p>
            <a:pPr indent="0" rtl="0">
              <a:lnSpc>
                <a:spcPct val="90000"/>
              </a:lnSpc>
              <a:spcBef>
                <a:spcPts val="600"/>
              </a:spcBef>
              <a:buFont typeface="Arial" panose="020B0604020202020204" pitchFamily="34" charset="0"/>
              <a:buChar char="•"/>
            </a:pPr>
            <a:r>
              <a:rPr lang="en-US" sz="1600" dirty="0"/>
              <a:t>Wesley Bell (D-Mo.)</a:t>
            </a:r>
          </a:p>
          <a:p>
            <a:pPr indent="0" rtl="0">
              <a:lnSpc>
                <a:spcPct val="90000"/>
              </a:lnSpc>
              <a:spcBef>
                <a:spcPts val="600"/>
              </a:spcBef>
              <a:buFont typeface="Arial" panose="020B0604020202020204" pitchFamily="34" charset="0"/>
              <a:buChar char="•"/>
            </a:pPr>
            <a:r>
              <a:rPr lang="en-US" sz="1600" dirty="0"/>
              <a:t>Lateefah Simon (D-Calif.)</a:t>
            </a:r>
          </a:p>
          <a:p>
            <a:pPr indent="0" rtl="0">
              <a:lnSpc>
                <a:spcPct val="90000"/>
              </a:lnSpc>
              <a:spcBef>
                <a:spcPts val="600"/>
              </a:spcBef>
              <a:buFont typeface="Arial" panose="020B0604020202020204" pitchFamily="34" charset="0"/>
              <a:buChar char="•"/>
            </a:pPr>
            <a:r>
              <a:rPr lang="en-US" sz="1600" dirty="0"/>
              <a:t>Dave Min (D-Calif.)</a:t>
            </a:r>
          </a:p>
          <a:p>
            <a:pPr indent="0" rtl="0">
              <a:lnSpc>
                <a:spcPct val="90000"/>
              </a:lnSpc>
              <a:spcBef>
                <a:spcPts val="600"/>
              </a:spcBef>
              <a:buFont typeface="Arial" panose="020B0604020202020204" pitchFamily="34" charset="0"/>
              <a:buChar char="•"/>
            </a:pPr>
            <a:r>
              <a:rPr lang="en-US" sz="1600" dirty="0"/>
              <a:t>James Walkinshaw (D-Va.)</a:t>
            </a:r>
          </a:p>
          <a:p>
            <a:pPr indent="0" rtl="0">
              <a:lnSpc>
                <a:spcPct val="90000"/>
              </a:lnSpc>
              <a:spcBef>
                <a:spcPts val="600"/>
              </a:spcBef>
              <a:buFont typeface="Arial" panose="020B0604020202020204" pitchFamily="34" charset="0"/>
              <a:buChar char="•"/>
            </a:pPr>
            <a:r>
              <a:rPr lang="en-US" sz="1600" dirty="0"/>
              <a:t>Ayanna Pressley (D-Mass.)</a:t>
            </a:r>
          </a:p>
          <a:p>
            <a:pPr indent="0" rtl="0">
              <a:lnSpc>
                <a:spcPct val="90000"/>
              </a:lnSpc>
              <a:spcBef>
                <a:spcPts val="600"/>
              </a:spcBef>
              <a:buFont typeface="Arial" panose="020B0604020202020204" pitchFamily="34" charset="0"/>
              <a:buChar char="•"/>
            </a:pPr>
            <a:r>
              <a:rPr lang="en-US" sz="1600" dirty="0"/>
              <a:t>Rashida Tlaib (D-Mich.)</a:t>
            </a:r>
          </a:p>
          <a:p>
            <a:pPr lvl="1">
              <a:lnSpc>
                <a:spcPct val="90000"/>
              </a:lnSpc>
            </a:pPr>
            <a:endParaRPr lang="en-US" sz="1800" dirty="0"/>
          </a:p>
        </p:txBody>
      </p:sp>
      <p:sp>
        <p:nvSpPr>
          <p:cNvPr id="4" name="Footer Placeholder 5">
            <a:extLst>
              <a:ext uri="{FF2B5EF4-FFF2-40B4-BE49-F238E27FC236}">
                <a16:creationId xmlns:a16="http://schemas.microsoft.com/office/drawing/2014/main" id="{88E7EF2F-0BD0-99FC-403D-C942218B5D5A}"/>
              </a:ext>
            </a:extLst>
          </p:cNvPr>
          <p:cNvSpPr>
            <a:spLocks noGrp="1"/>
          </p:cNvSpPr>
          <p:nvPr>
            <p:ph type="ftr" sz="quarter" idx="14"/>
          </p:nvPr>
        </p:nvSpPr>
        <p:spPr>
          <a:xfrm>
            <a:off x="453136" y="7274718"/>
            <a:ext cx="11561064" cy="228600"/>
          </a:xfrm>
        </p:spPr>
        <p:txBody>
          <a:bodyPr wrap="square" anchor="ctr">
            <a:normAutofit/>
          </a:bodyPr>
          <a:lstStyle/>
          <a:p>
            <a:r>
              <a:rPr lang="en-US" altLang="en-US" dirty="0"/>
              <a:t>NSDA Federal Update, July 2026 | Manatt, Phelps &amp; Phillips, LLP |</a:t>
            </a:r>
          </a:p>
        </p:txBody>
      </p:sp>
    </p:spTree>
    <p:extLst>
      <p:ext uri="{BB962C8B-B14F-4D97-AF65-F5344CB8AC3E}">
        <p14:creationId xmlns:p14="http://schemas.microsoft.com/office/powerpoint/2010/main" val="3565805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0EA02-FA34-213C-C8A8-124B5CCB3BED}"/>
              </a:ext>
            </a:extLst>
          </p:cNvPr>
          <p:cNvSpPr>
            <a:spLocks noGrp="1"/>
          </p:cNvSpPr>
          <p:nvPr>
            <p:ph type="title"/>
          </p:nvPr>
        </p:nvSpPr>
        <p:spPr/>
        <p:txBody>
          <a:bodyPr>
            <a:normAutofit/>
          </a:bodyPr>
          <a:lstStyle/>
          <a:p>
            <a:pPr>
              <a:buNone/>
            </a:pPr>
            <a:r>
              <a:rPr lang="en-US" dirty="0"/>
              <a:t>Priority Issues: OMB Proposed Rule Update, Priority Reauthorizations, and WRDA</a:t>
            </a:r>
          </a:p>
        </p:txBody>
      </p:sp>
      <p:sp>
        <p:nvSpPr>
          <p:cNvPr id="3" name="Footer Placeholder 2">
            <a:extLst>
              <a:ext uri="{FF2B5EF4-FFF2-40B4-BE49-F238E27FC236}">
                <a16:creationId xmlns:a16="http://schemas.microsoft.com/office/drawing/2014/main" id="{0F89735A-0986-4ABA-28AB-F457382A8EF9}"/>
              </a:ext>
            </a:extLst>
          </p:cNvPr>
          <p:cNvSpPr>
            <a:spLocks noGrp="1"/>
          </p:cNvSpPr>
          <p:nvPr>
            <p:ph type="ftr" sz="quarter" idx="10"/>
          </p:nvPr>
        </p:nvSpPr>
        <p:spPr/>
        <p:txBody>
          <a:bodyPr/>
          <a:lstStyle/>
          <a:p>
            <a:r>
              <a:rPr lang="en-US" altLang="en-US"/>
              <a:t>NSDA Federal Update, July 2026 | Manatt, Phelps &amp; Phillips, LLP</a:t>
            </a:r>
          </a:p>
        </p:txBody>
      </p:sp>
    </p:spTree>
    <p:extLst>
      <p:ext uri="{BB962C8B-B14F-4D97-AF65-F5344CB8AC3E}">
        <p14:creationId xmlns:p14="http://schemas.microsoft.com/office/powerpoint/2010/main" val="4236117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0BAFF-0605-5567-FD3E-397B838AB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EABD75-8F4E-19D9-2751-98A09709FC11}"/>
              </a:ext>
            </a:extLst>
          </p:cNvPr>
          <p:cNvSpPr>
            <a:spLocks noGrp="1"/>
          </p:cNvSpPr>
          <p:nvPr>
            <p:ph type="title"/>
          </p:nvPr>
        </p:nvSpPr>
        <p:spPr/>
        <p:txBody>
          <a:bodyPr/>
          <a:lstStyle/>
          <a:p>
            <a:r>
              <a:rPr lang="en-US"/>
              <a:t>OMB Proposed Rule</a:t>
            </a:r>
            <a:r>
              <a:rPr lang="en-US" b="1"/>
              <a:t> </a:t>
            </a:r>
          </a:p>
        </p:txBody>
      </p:sp>
      <p:sp>
        <p:nvSpPr>
          <p:cNvPr id="3" name="Content Placeholder 2">
            <a:extLst>
              <a:ext uri="{FF2B5EF4-FFF2-40B4-BE49-F238E27FC236}">
                <a16:creationId xmlns:a16="http://schemas.microsoft.com/office/drawing/2014/main" id="{EC61696F-BB01-3DFA-50CC-8E8927E9AF2F}"/>
              </a:ext>
            </a:extLst>
          </p:cNvPr>
          <p:cNvSpPr>
            <a:spLocks noGrp="1"/>
          </p:cNvSpPr>
          <p:nvPr>
            <p:ph sz="quarter" idx="14"/>
          </p:nvPr>
        </p:nvSpPr>
        <p:spPr/>
        <p:txBody>
          <a:bodyPr/>
          <a:lstStyle/>
          <a:p>
            <a:r>
              <a:rPr lang="en-US"/>
              <a:t>Comments on the Office of Management and Budget’s (OMB) proposed revisions to 2 CFR Part 200, were due July 13, 2026. More than 495,000 comments were submitted, including filings from NSDA, NACo, NLC, USCM, NARC, AMPO, APTA, and NADO. </a:t>
            </a:r>
          </a:p>
          <a:p>
            <a:r>
              <a:rPr lang="en-US"/>
              <a:t>Senate Appropriations Chair Susan Collins (R-ME), 151 House Democrats, and 47 Senate Democrats also submitted comments.</a:t>
            </a:r>
          </a:p>
          <a:p>
            <a:r>
              <a:rPr lang="en-US"/>
              <a:t>Comment letters generally raised concerns regarding provisions that would give senior political appointees discretion over the approval and termination of grants, expand the administration’s power to terminate grants, and create new compliance requirements. </a:t>
            </a:r>
          </a:p>
          <a:p>
            <a:pPr lvl="1">
              <a:buClr>
                <a:srgbClr val="004157"/>
              </a:buClr>
              <a:defRPr/>
            </a:pPr>
            <a:endParaRPr lang="en-US" sz="2200"/>
          </a:p>
          <a:p>
            <a:endParaRPr lang="en-US" sz="2200"/>
          </a:p>
        </p:txBody>
      </p:sp>
      <p:sp>
        <p:nvSpPr>
          <p:cNvPr id="4" name="Footer Placeholder 5">
            <a:extLst>
              <a:ext uri="{FF2B5EF4-FFF2-40B4-BE49-F238E27FC236}">
                <a16:creationId xmlns:a16="http://schemas.microsoft.com/office/drawing/2014/main" id="{006719E4-23AE-F502-FCA1-03F8DAA7E1A2}"/>
              </a:ext>
            </a:extLst>
          </p:cNvPr>
          <p:cNvSpPr>
            <a:spLocks noGrp="1"/>
          </p:cNvSpPr>
          <p:nvPr>
            <p:ph type="ftr" sz="quarter" idx="10"/>
          </p:nvPr>
        </p:nvSpPr>
        <p:spPr>
          <a:xfrm>
            <a:off x="453136" y="7274718"/>
            <a:ext cx="11561064" cy="228600"/>
          </a:xfrm>
        </p:spPr>
        <p:txBody>
          <a:bodyPr/>
          <a:lstStyle/>
          <a:p>
            <a:r>
              <a:rPr lang="en-US" altLang="en-US"/>
              <a:t>NSDA Federal Update, July 2026 | Manatt, Phelps &amp; Phillips, LLP |</a:t>
            </a:r>
          </a:p>
        </p:txBody>
      </p:sp>
    </p:spTree>
    <p:extLst>
      <p:ext uri="{BB962C8B-B14F-4D97-AF65-F5344CB8AC3E}">
        <p14:creationId xmlns:p14="http://schemas.microsoft.com/office/powerpoint/2010/main" val="1739268428"/>
      </p:ext>
    </p:extLst>
  </p:cSld>
  <p:clrMapOvr>
    <a:masterClrMapping/>
  </p:clrMapOvr>
</p:sld>
</file>

<file path=ppt/theme/theme1.xml><?xml version="1.0" encoding="utf-8"?>
<a:theme xmlns:a="http://schemas.openxmlformats.org/drawingml/2006/main" name="Manatt PPT Templat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effectLst/>
      </a:spPr>
      <a:bodyPr lIns="182880" tIns="182880" rIns="182880" bIns="182880" rtlCol="0" anchor="ctr" anchorCtr="0">
        <a:noAutofit/>
      </a:bodyPr>
      <a:lstStyle>
        <a:defPPr algn="ctr" eaLnBrk="1" hangingPunct="1">
          <a:lnSpc>
            <a:spcPts val="2600"/>
          </a:lnSpc>
          <a:defRPr sz="2400" b="1" dirty="0">
            <a:solidFill>
              <a:schemeClr val="bg1"/>
            </a:solidFill>
            <a:latin typeface="+mn-lt"/>
          </a:defRPr>
        </a:defPPr>
      </a:lstStyle>
    </a:spDef>
    <a:lnDef>
      <a:spPr bwMode="auto">
        <a:noFill/>
        <a:ln w="12700" cap="flat" cmpd="sng" algn="ctr">
          <a:solidFill>
            <a:schemeClr val="tx1"/>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spAutoFit/>
      </a:bodyPr>
      <a:lstStyle>
        <a:defPPr algn="l">
          <a:defRPr sz="2400" dirty="0">
            <a:latin typeface="+mn-lt"/>
          </a:defRPr>
        </a:defPPr>
      </a:lstStyle>
    </a:txDef>
  </a:objectDefaults>
  <a:extraClrSchemeLst>
    <a:extraClrScheme>
      <a:clrScheme name="Title Page - Internal Presentation 1">
        <a:dk1>
          <a:srgbClr val="000000"/>
        </a:dk1>
        <a:lt1>
          <a:srgbClr val="FFFFFF"/>
        </a:lt1>
        <a:dk2>
          <a:srgbClr val="F0AB00"/>
        </a:dk2>
        <a:lt2>
          <a:srgbClr val="00A8B4"/>
        </a:lt2>
        <a:accent1>
          <a:srgbClr val="7AB800"/>
        </a:accent1>
        <a:accent2>
          <a:srgbClr val="D52B1E"/>
        </a:accent2>
        <a:accent3>
          <a:srgbClr val="FFFFFF"/>
        </a:accent3>
        <a:accent4>
          <a:srgbClr val="000000"/>
        </a:accent4>
        <a:accent5>
          <a:srgbClr val="BED8AA"/>
        </a:accent5>
        <a:accent6>
          <a:srgbClr val="C1261A"/>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2">
        <a:dk1>
          <a:srgbClr val="000000"/>
        </a:dk1>
        <a:lt1>
          <a:srgbClr val="FFFFFF"/>
        </a:lt1>
        <a:dk2>
          <a:srgbClr val="F0AB00"/>
        </a:dk2>
        <a:lt2>
          <a:srgbClr val="00A8B4"/>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3">
        <a:dk1>
          <a:srgbClr val="000000"/>
        </a:dk1>
        <a:lt1>
          <a:srgbClr val="FFFFFF"/>
        </a:lt1>
        <a:dk2>
          <a:srgbClr val="F0AB00"/>
        </a:dk2>
        <a:lt2>
          <a:srgbClr val="215C6E"/>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4">
        <a:dk1>
          <a:srgbClr val="000000"/>
        </a:dk1>
        <a:lt1>
          <a:srgbClr val="FFFFFF"/>
        </a:lt1>
        <a:dk2>
          <a:srgbClr val="F0AB00"/>
        </a:dk2>
        <a:lt2>
          <a:srgbClr val="004157"/>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
      <a:clrScheme name="Title Page - Internal Presentation 5">
        <a:dk1>
          <a:srgbClr val="000000"/>
        </a:dk1>
        <a:lt1>
          <a:srgbClr val="FFFFFF"/>
        </a:lt1>
        <a:dk2>
          <a:srgbClr val="F0AB00"/>
        </a:dk2>
        <a:lt2>
          <a:srgbClr val="0099A5"/>
        </a:lt2>
        <a:accent1>
          <a:srgbClr val="77A140"/>
        </a:accent1>
        <a:accent2>
          <a:srgbClr val="C0311A"/>
        </a:accent2>
        <a:accent3>
          <a:srgbClr val="FFFFFF"/>
        </a:accent3>
        <a:accent4>
          <a:srgbClr val="000000"/>
        </a:accent4>
        <a:accent5>
          <a:srgbClr val="BDCDAF"/>
        </a:accent5>
        <a:accent6>
          <a:srgbClr val="AE2B16"/>
        </a:accent6>
        <a:hlink>
          <a:srgbClr val="666666"/>
        </a:hlink>
        <a:folHlink>
          <a:srgbClr val="4D4D4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pdated San Diego.pptx" id="{12B9B6DE-A79B-4F73-A57A-97BD6CC91B92}" vid="{FEF6EF99-8F2F-4CA6-81A5-38AFD1F10E3A}"/>
    </a:ext>
  </a:extLst>
</a:theme>
</file>

<file path=ppt/theme/theme2.xml><?xml version="1.0" encoding="utf-8"?>
<a:theme xmlns:a="http://schemas.openxmlformats.org/drawingml/2006/main" name="Office Them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PP 2021">
      <a:dk1>
        <a:srgbClr val="000000"/>
      </a:dk1>
      <a:lt1>
        <a:srgbClr val="FFFFFF"/>
      </a:lt1>
      <a:dk2>
        <a:srgbClr val="F0AB00"/>
      </a:dk2>
      <a:lt2>
        <a:srgbClr val="00A8B4"/>
      </a:lt2>
      <a:accent1>
        <a:srgbClr val="004157"/>
      </a:accent1>
      <a:accent2>
        <a:srgbClr val="00A9E0"/>
      </a:accent2>
      <a:accent3>
        <a:srgbClr val="5C5E66"/>
      </a:accent3>
      <a:accent4>
        <a:srgbClr val="CCD9DD"/>
      </a:accent4>
      <a:accent5>
        <a:srgbClr val="CCEEF9"/>
      </a:accent5>
      <a:accent6>
        <a:srgbClr val="F2F2F2"/>
      </a:accent6>
      <a:hlink>
        <a:srgbClr val="004157"/>
      </a:hlink>
      <a:folHlink>
        <a:srgbClr val="5C5E66"/>
      </a:folHlink>
    </a:clrScheme>
    <a:fontScheme name="2021 MPP">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6d169ae-d11a-4ca8-afcb-75ab97991f8b" xsi:nil="true"/>
    <lcf76f155ced4ddcb4097134ff3c332f xmlns="bc5db3ea-0bb4-49b9-9f0e-ddeac2ed9770">
      <Terms xmlns="http://schemas.microsoft.com/office/infopath/2007/PartnerControls"/>
    </lcf76f155ced4ddcb4097134ff3c332f>
  </documentManagement>
</p:properties>
</file>

<file path=customXml/item2.xml><?xml version="1.0" encoding="utf-8"?>
<properties xmlns="http://www.imanage.com/work/xmlschema">
  <documentid>Manatt!404654203.1</documentid>
  <senderid>ADRWILLIAMS</senderid>
  <senderemail>ADRWILLIAMS@MANATT.COM</senderemail>
  <lastmodified>2026-04-06T21:39:15.0000000-04:00</lastmodified>
  <database>Manatt</database>
</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51C9E7553A782844AB05BCEDB9FB8E86" ma:contentTypeVersion="12" ma:contentTypeDescription="Create a new document." ma:contentTypeScope="" ma:versionID="4d123d4bfbec65c9cba2b2c882b0b09b">
  <xsd:schema xmlns:xsd="http://www.w3.org/2001/XMLSchema" xmlns:xs="http://www.w3.org/2001/XMLSchema" xmlns:p="http://schemas.microsoft.com/office/2006/metadata/properties" xmlns:ns2="bc5db3ea-0bb4-49b9-9f0e-ddeac2ed9770" xmlns:ns3="86d169ae-d11a-4ca8-afcb-75ab97991f8b" targetNamespace="http://schemas.microsoft.com/office/2006/metadata/properties" ma:root="true" ma:fieldsID="c2417de61613e4618a2c1240b93e94bc" ns2:_="" ns3:_="">
    <xsd:import namespace="bc5db3ea-0bb4-49b9-9f0e-ddeac2ed9770"/>
    <xsd:import namespace="86d169ae-d11a-4ca8-afcb-75ab97991f8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5db3ea-0bb4-49b9-9f0e-ddeac2ed9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4f5f292-a91f-47d1-9bfd-13bf556621a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d169ae-d11a-4ca8-afcb-75ab97991f8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e50a984-b286-4f57-b9d3-0f543007e48e}" ma:internalName="TaxCatchAll" ma:showField="CatchAllData" ma:web="86d169ae-d11a-4ca8-afcb-75ab97991f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1668C8-7D35-409E-B2A8-7BF233D3F5B6}">
  <ds:schemaRefs>
    <ds:schemaRef ds:uri="http://schemas.microsoft.com/office/2006/metadata/properties"/>
    <ds:schemaRef ds:uri="http://purl.org/dc/terms/"/>
    <ds:schemaRef ds:uri="http://purl.org/dc/dcmitype/"/>
    <ds:schemaRef ds:uri="http://schemas.microsoft.com/office/2006/documentManagement/types"/>
    <ds:schemaRef ds:uri="6071e3fa-c1fa-4aca-ab40-c191a654e5d0"/>
    <ds:schemaRef ds:uri="http://schemas.openxmlformats.org/package/2006/metadata/core-properties"/>
    <ds:schemaRef ds:uri="http://www.w3.org/XML/1998/namespace"/>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8710193C-E86E-4980-AF8B-5F4E13184C0B}">
  <ds:schemaRefs>
    <ds:schemaRef ds:uri="http://www.imanage.com/work/xmlschema"/>
  </ds:schemaRefs>
</ds:datastoreItem>
</file>

<file path=customXml/itemProps3.xml><?xml version="1.0" encoding="utf-8"?>
<ds:datastoreItem xmlns:ds="http://schemas.openxmlformats.org/officeDocument/2006/customXml" ds:itemID="{7EDB65E9-5841-44CE-A554-9335B08E8A80}">
  <ds:schemaRefs>
    <ds:schemaRef ds:uri="http://schemas.microsoft.com/sharepoint/v3/contenttype/forms"/>
  </ds:schemaRefs>
</ds:datastoreItem>
</file>

<file path=customXml/itemProps4.xml><?xml version="1.0" encoding="utf-8"?>
<ds:datastoreItem xmlns:ds="http://schemas.openxmlformats.org/officeDocument/2006/customXml" ds:itemID="{6B448CD9-9DF5-40E1-9CAD-D69D7BD351D7}"/>
</file>

<file path=docProps/app.xml><?xml version="1.0" encoding="utf-8"?>
<Properties xmlns="http://schemas.openxmlformats.org/officeDocument/2006/extended-properties" xmlns:vt="http://schemas.openxmlformats.org/officeDocument/2006/docPropsVTypes">
  <Template>Manatt</Template>
  <TotalTime>0</TotalTime>
  <Words>3102</Words>
  <Application>Microsoft Office PowerPoint</Application>
  <PresentationFormat>Custom</PresentationFormat>
  <Paragraphs>197</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Georgia</vt:lpstr>
      <vt:lpstr>Wingdings</vt:lpstr>
      <vt:lpstr>Wingdings 2</vt:lpstr>
      <vt:lpstr>Manatt PPT Template</vt:lpstr>
      <vt:lpstr>PowerPoint Presentation</vt:lpstr>
      <vt:lpstr>Agenda</vt:lpstr>
      <vt:lpstr>Special Districts Fairness and Accessibility Act (SDFAA) Update</vt:lpstr>
      <vt:lpstr>Special District Fairness and Accessibility Act (H.R.2766/S.2014)</vt:lpstr>
      <vt:lpstr>Special District Fairness and Accessibility Act (H.R.2766/S.2014)</vt:lpstr>
      <vt:lpstr>Special District Fairness and Accessibility Act (H.R.2766/S.2014)</vt:lpstr>
      <vt:lpstr>Special District Fairness and Accessibility Act (H.R.2766/S.2014)</vt:lpstr>
      <vt:lpstr>Priority Issues: OMB Proposed Rule Update, Priority Reauthorizations, and WRDA</vt:lpstr>
      <vt:lpstr>OMB Proposed Rule </vt:lpstr>
      <vt:lpstr>OMB Proposed Rule – NSDA Comment Letter </vt:lpstr>
      <vt:lpstr>Priority Legislation / Reauthorizations</vt:lpstr>
      <vt:lpstr>Priority Legislation / Reauthorizations: WRDA</vt:lpstr>
      <vt:lpstr>Priority Legislation / Reauthorizations: WRDA</vt:lpstr>
      <vt:lpstr>Federal Appropriations + Reconciliation 3.0 + Grants Update</vt:lpstr>
      <vt:lpstr>FY27 Appropriations Update</vt:lpstr>
      <vt:lpstr>Reconciliation 3.0</vt:lpstr>
      <vt:lpstr>Federal Grants Outlook </vt:lpstr>
      <vt:lpstr>Key Issues to Watch</vt:lpstr>
      <vt:lpstr>Fire Apparatuses</vt:lpstr>
      <vt:lpstr>FEMA Act (H.R.4669) </vt:lpstr>
      <vt:lpstr>FAA Extends Public Comment on Drone Flight Restriction Rule</vt:lpstr>
      <vt:lpstr>Questions? </vt:lpstr>
    </vt:vector>
  </TitlesOfParts>
  <Company>Manatt, Phelps &amp; Phillips, LLP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Williams, Adrianna</dc:creator>
  <cp:lastModifiedBy>Ritacco, Mark</cp:lastModifiedBy>
  <cp:revision>1</cp:revision>
  <cp:lastPrinted>2020-07-14T22:40:15Z</cp:lastPrinted>
  <dcterms:created xsi:type="dcterms:W3CDTF">2025-10-24T15:41:11Z</dcterms:created>
  <dcterms:modified xsi:type="dcterms:W3CDTF">2026-07-30T16:49:55Z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0x01010051C9E7553A782844AB05BCEDB9FB8E86</vt:lpwstr>
  </property>
  <property fmtid="{D5CDD505-2E9C-101B-9397-08002B2CF9AE}" pid="3" name="DocumentNumber">
    <vt:lpwstr>529193938</vt:lpwstr>
  </property>
  <property fmtid="{D5CDD505-2E9C-101B-9397-08002B2CF9AE}" pid="4" name="DocumentVersion">
    <vt:lpwstr>1</vt:lpwstr>
  </property>
  <property fmtid="{D5CDD505-2E9C-101B-9397-08002B2CF9AE}" pid="5" name="ClientNumber">
    <vt:lpwstr>133264</vt:lpwstr>
  </property>
  <property fmtid="{D5CDD505-2E9C-101B-9397-08002B2CF9AE}" pid="6" name="MatterNumber">
    <vt:lpwstr>00001</vt:lpwstr>
  </property>
  <property fmtid="{D5CDD505-2E9C-101B-9397-08002B2CF9AE}" pid="7" name="ClientName">
    <vt:lpwstr>City of Phoenix</vt:lpwstr>
  </property>
  <property fmtid="{D5CDD505-2E9C-101B-9397-08002B2CF9AE}" pid="8" name="MatterName">
    <vt:lpwstr>Federal Advocacy Services - PO# 4400948163</vt:lpwstr>
  </property>
  <property fmtid="{D5CDD505-2E9C-101B-9397-08002B2CF9AE}" pid="9" name="DatabaseName">
    <vt:lpwstr>ACTIVE</vt:lpwstr>
  </property>
  <property fmtid="{D5CDD505-2E9C-101B-9397-08002B2CF9AE}" pid="10" name="TypistName">
    <vt:lpwstr>LAHETTINGER</vt:lpwstr>
  </property>
  <property fmtid="{D5CDD505-2E9C-101B-9397-08002B2CF9AE}" pid="11" name="AuthorName">
    <vt:lpwstr>LAHETTINGER</vt:lpwstr>
  </property>
  <property fmtid="{D5CDD505-2E9C-101B-9397-08002B2CF9AE}" pid="12" name="InUseBy">
    <vt:lpwstr/>
  </property>
  <property fmtid="{D5CDD505-2E9C-101B-9397-08002B2CF9AE}" pid="13" name="EditDate">
    <vt:lpwstr>1/1/0001 12:00:00 AM</vt:lpwstr>
  </property>
  <property fmtid="{D5CDD505-2E9C-101B-9397-08002B2CF9AE}" pid="14" name="EditTime">
    <vt:lpwstr/>
  </property>
</Properties>
</file>